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8" r:id="rId28"/>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48"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7834883" y="4712208"/>
            <a:ext cx="633983" cy="105156"/>
          </a:xfrm>
          <a:prstGeom prst="rect">
            <a:avLst/>
          </a:prstGeom>
        </p:spPr>
      </p:pic>
      <p:sp>
        <p:nvSpPr>
          <p:cNvPr id="2" name="Holder 2"/>
          <p:cNvSpPr>
            <a:spLocks noGrp="1"/>
          </p:cNvSpPr>
          <p:nvPr>
            <p:ph type="title"/>
          </p:nvPr>
        </p:nvSpPr>
        <p:spPr>
          <a:xfrm>
            <a:off x="1828926" y="553592"/>
            <a:ext cx="5780405" cy="543560"/>
          </a:xfrm>
          <a:prstGeom prst="rect">
            <a:avLst/>
          </a:prstGeom>
        </p:spPr>
        <p:txBody>
          <a:bodyPr wrap="square" lIns="0" tIns="0" rIns="0" bIns="0">
            <a:spAutoFit/>
          </a:bodyPr>
          <a:lstStyle>
            <a:lvl1pPr>
              <a:defRPr sz="3400" b="1" i="0">
                <a:solidFill>
                  <a:schemeClr val="bg1"/>
                </a:solidFill>
                <a:latin typeface="Calibri"/>
                <a:cs typeface="Calibri"/>
              </a:defRPr>
            </a:lvl1pPr>
          </a:lstStyle>
          <a:p>
            <a:endParaRPr/>
          </a:p>
        </p:txBody>
      </p:sp>
      <p:sp>
        <p:nvSpPr>
          <p:cNvPr id="3" name="Holder 3"/>
          <p:cNvSpPr>
            <a:spLocks noGrp="1"/>
          </p:cNvSpPr>
          <p:nvPr>
            <p:ph type="body" idx="1"/>
          </p:nvPr>
        </p:nvSpPr>
        <p:spPr>
          <a:xfrm>
            <a:off x="838911" y="2382139"/>
            <a:ext cx="5240020" cy="111696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6/13/2022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6" Type="http://schemas.openxmlformats.org/officeDocument/2006/relationships/image" Target="../media/image86.png"/><Relationship Id="rId21" Type="http://schemas.openxmlformats.org/officeDocument/2006/relationships/image" Target="../media/image81.png"/><Relationship Id="rId34" Type="http://schemas.openxmlformats.org/officeDocument/2006/relationships/image" Target="../media/image94.png"/><Relationship Id="rId42" Type="http://schemas.openxmlformats.org/officeDocument/2006/relationships/image" Target="../media/image102.png"/><Relationship Id="rId47" Type="http://schemas.openxmlformats.org/officeDocument/2006/relationships/image" Target="../media/image107.png"/><Relationship Id="rId50" Type="http://schemas.openxmlformats.org/officeDocument/2006/relationships/image" Target="../media/image110.png"/><Relationship Id="rId55" Type="http://schemas.openxmlformats.org/officeDocument/2006/relationships/image" Target="../media/image115.png"/><Relationship Id="rId63" Type="http://schemas.openxmlformats.org/officeDocument/2006/relationships/image" Target="../media/image123.png"/><Relationship Id="rId7" Type="http://schemas.openxmlformats.org/officeDocument/2006/relationships/image" Target="../media/image67.png"/><Relationship Id="rId2" Type="http://schemas.openxmlformats.org/officeDocument/2006/relationships/image" Target="../media/image62.png"/><Relationship Id="rId16" Type="http://schemas.openxmlformats.org/officeDocument/2006/relationships/image" Target="../media/image76.png"/><Relationship Id="rId29" Type="http://schemas.openxmlformats.org/officeDocument/2006/relationships/image" Target="../media/image89.png"/><Relationship Id="rId11" Type="http://schemas.openxmlformats.org/officeDocument/2006/relationships/image" Target="../media/image71.png"/><Relationship Id="rId24" Type="http://schemas.openxmlformats.org/officeDocument/2006/relationships/image" Target="../media/image84.png"/><Relationship Id="rId32" Type="http://schemas.openxmlformats.org/officeDocument/2006/relationships/image" Target="../media/image92.png"/><Relationship Id="rId37" Type="http://schemas.openxmlformats.org/officeDocument/2006/relationships/image" Target="../media/image97.png"/><Relationship Id="rId40" Type="http://schemas.openxmlformats.org/officeDocument/2006/relationships/image" Target="../media/image100.png"/><Relationship Id="rId45" Type="http://schemas.openxmlformats.org/officeDocument/2006/relationships/image" Target="../media/image105.png"/><Relationship Id="rId53" Type="http://schemas.openxmlformats.org/officeDocument/2006/relationships/image" Target="../media/image113.png"/><Relationship Id="rId58" Type="http://schemas.openxmlformats.org/officeDocument/2006/relationships/image" Target="../media/image118.png"/><Relationship Id="rId5" Type="http://schemas.openxmlformats.org/officeDocument/2006/relationships/image" Target="../media/image65.png"/><Relationship Id="rId61" Type="http://schemas.openxmlformats.org/officeDocument/2006/relationships/image" Target="../media/image121.png"/><Relationship Id="rId19" Type="http://schemas.openxmlformats.org/officeDocument/2006/relationships/image" Target="../media/image79.png"/><Relationship Id="rId14" Type="http://schemas.openxmlformats.org/officeDocument/2006/relationships/image" Target="../media/image74.png"/><Relationship Id="rId22" Type="http://schemas.openxmlformats.org/officeDocument/2006/relationships/image" Target="../media/image82.png"/><Relationship Id="rId27" Type="http://schemas.openxmlformats.org/officeDocument/2006/relationships/image" Target="../media/image87.png"/><Relationship Id="rId30" Type="http://schemas.openxmlformats.org/officeDocument/2006/relationships/image" Target="../media/image90.png"/><Relationship Id="rId35" Type="http://schemas.openxmlformats.org/officeDocument/2006/relationships/image" Target="../media/image95.png"/><Relationship Id="rId43" Type="http://schemas.openxmlformats.org/officeDocument/2006/relationships/image" Target="../media/image103.png"/><Relationship Id="rId48" Type="http://schemas.openxmlformats.org/officeDocument/2006/relationships/image" Target="../media/image108.png"/><Relationship Id="rId56" Type="http://schemas.openxmlformats.org/officeDocument/2006/relationships/image" Target="../media/image116.png"/><Relationship Id="rId64" Type="http://schemas.openxmlformats.org/officeDocument/2006/relationships/image" Target="../media/image124.png"/><Relationship Id="rId8" Type="http://schemas.openxmlformats.org/officeDocument/2006/relationships/image" Target="../media/image68.png"/><Relationship Id="rId51" Type="http://schemas.openxmlformats.org/officeDocument/2006/relationships/image" Target="../media/image111.png"/><Relationship Id="rId3" Type="http://schemas.openxmlformats.org/officeDocument/2006/relationships/image" Target="../media/image63.png"/><Relationship Id="rId12" Type="http://schemas.openxmlformats.org/officeDocument/2006/relationships/image" Target="../media/image72.png"/><Relationship Id="rId17" Type="http://schemas.openxmlformats.org/officeDocument/2006/relationships/image" Target="../media/image77.png"/><Relationship Id="rId25" Type="http://schemas.openxmlformats.org/officeDocument/2006/relationships/image" Target="../media/image85.png"/><Relationship Id="rId33" Type="http://schemas.openxmlformats.org/officeDocument/2006/relationships/image" Target="../media/image93.png"/><Relationship Id="rId38" Type="http://schemas.openxmlformats.org/officeDocument/2006/relationships/image" Target="../media/image98.png"/><Relationship Id="rId46" Type="http://schemas.openxmlformats.org/officeDocument/2006/relationships/image" Target="../media/image106.png"/><Relationship Id="rId59" Type="http://schemas.openxmlformats.org/officeDocument/2006/relationships/image" Target="../media/image119.png"/><Relationship Id="rId20" Type="http://schemas.openxmlformats.org/officeDocument/2006/relationships/image" Target="../media/image80.png"/><Relationship Id="rId41" Type="http://schemas.openxmlformats.org/officeDocument/2006/relationships/image" Target="../media/image101.png"/><Relationship Id="rId54" Type="http://schemas.openxmlformats.org/officeDocument/2006/relationships/image" Target="../media/image114.png"/><Relationship Id="rId62" Type="http://schemas.openxmlformats.org/officeDocument/2006/relationships/image" Target="../media/image122.png"/><Relationship Id="rId1" Type="http://schemas.openxmlformats.org/officeDocument/2006/relationships/slideLayout" Target="../slideLayouts/slideLayout5.xml"/><Relationship Id="rId6" Type="http://schemas.openxmlformats.org/officeDocument/2006/relationships/image" Target="../media/image66.png"/><Relationship Id="rId15" Type="http://schemas.openxmlformats.org/officeDocument/2006/relationships/image" Target="../media/image75.png"/><Relationship Id="rId23" Type="http://schemas.openxmlformats.org/officeDocument/2006/relationships/image" Target="../media/image83.png"/><Relationship Id="rId28" Type="http://schemas.openxmlformats.org/officeDocument/2006/relationships/image" Target="../media/image88.png"/><Relationship Id="rId36" Type="http://schemas.openxmlformats.org/officeDocument/2006/relationships/image" Target="../media/image96.png"/><Relationship Id="rId49" Type="http://schemas.openxmlformats.org/officeDocument/2006/relationships/image" Target="../media/image109.png"/><Relationship Id="rId57" Type="http://schemas.openxmlformats.org/officeDocument/2006/relationships/image" Target="../media/image117.png"/><Relationship Id="rId10" Type="http://schemas.openxmlformats.org/officeDocument/2006/relationships/image" Target="../media/image70.png"/><Relationship Id="rId31" Type="http://schemas.openxmlformats.org/officeDocument/2006/relationships/image" Target="../media/image91.png"/><Relationship Id="rId44" Type="http://schemas.openxmlformats.org/officeDocument/2006/relationships/image" Target="../media/image104.png"/><Relationship Id="rId52" Type="http://schemas.openxmlformats.org/officeDocument/2006/relationships/image" Target="../media/image112.png"/><Relationship Id="rId60" Type="http://schemas.openxmlformats.org/officeDocument/2006/relationships/image" Target="../media/image120.png"/><Relationship Id="rId65" Type="http://schemas.openxmlformats.org/officeDocument/2006/relationships/image" Target="../media/image125.png"/><Relationship Id="rId4" Type="http://schemas.openxmlformats.org/officeDocument/2006/relationships/image" Target="../media/image64.png"/><Relationship Id="rId9" Type="http://schemas.openxmlformats.org/officeDocument/2006/relationships/image" Target="../media/image69.png"/><Relationship Id="rId13" Type="http://schemas.openxmlformats.org/officeDocument/2006/relationships/image" Target="../media/image73.png"/><Relationship Id="rId18" Type="http://schemas.openxmlformats.org/officeDocument/2006/relationships/image" Target="../media/image78.png"/><Relationship Id="rId39" Type="http://schemas.openxmlformats.org/officeDocument/2006/relationships/image" Target="../media/image99.png"/></Relationships>
</file>

<file path=ppt/slides/_rels/slide11.xml.rels><?xml version="1.0" encoding="UTF-8" standalone="yes"?>
<Relationships xmlns="http://schemas.openxmlformats.org/package/2006/relationships"><Relationship Id="rId26" Type="http://schemas.openxmlformats.org/officeDocument/2006/relationships/image" Target="../media/image86.png"/><Relationship Id="rId21" Type="http://schemas.openxmlformats.org/officeDocument/2006/relationships/image" Target="../media/image81.png"/><Relationship Id="rId34" Type="http://schemas.openxmlformats.org/officeDocument/2006/relationships/image" Target="../media/image94.png"/><Relationship Id="rId42" Type="http://schemas.openxmlformats.org/officeDocument/2006/relationships/image" Target="../media/image116.png"/><Relationship Id="rId47" Type="http://schemas.openxmlformats.org/officeDocument/2006/relationships/image" Target="../media/image107.png"/><Relationship Id="rId50" Type="http://schemas.openxmlformats.org/officeDocument/2006/relationships/image" Target="../media/image102.png"/><Relationship Id="rId55" Type="http://schemas.openxmlformats.org/officeDocument/2006/relationships/image" Target="../media/image106.png"/><Relationship Id="rId63" Type="http://schemas.openxmlformats.org/officeDocument/2006/relationships/image" Target="../media/image120.png"/><Relationship Id="rId7" Type="http://schemas.openxmlformats.org/officeDocument/2006/relationships/image" Target="../media/image67.png"/><Relationship Id="rId2" Type="http://schemas.openxmlformats.org/officeDocument/2006/relationships/image" Target="../media/image62.png"/><Relationship Id="rId16" Type="http://schemas.openxmlformats.org/officeDocument/2006/relationships/image" Target="../media/image76.png"/><Relationship Id="rId29" Type="http://schemas.openxmlformats.org/officeDocument/2006/relationships/image" Target="../media/image89.png"/><Relationship Id="rId11" Type="http://schemas.openxmlformats.org/officeDocument/2006/relationships/image" Target="../media/image71.png"/><Relationship Id="rId24" Type="http://schemas.openxmlformats.org/officeDocument/2006/relationships/image" Target="../media/image84.png"/><Relationship Id="rId32" Type="http://schemas.openxmlformats.org/officeDocument/2006/relationships/image" Target="../media/image92.png"/><Relationship Id="rId37" Type="http://schemas.openxmlformats.org/officeDocument/2006/relationships/image" Target="../media/image97.png"/><Relationship Id="rId40" Type="http://schemas.openxmlformats.org/officeDocument/2006/relationships/image" Target="../media/image114.png"/><Relationship Id="rId45" Type="http://schemas.openxmlformats.org/officeDocument/2006/relationships/image" Target="../media/image112.png"/><Relationship Id="rId53" Type="http://schemas.openxmlformats.org/officeDocument/2006/relationships/image" Target="../media/image104.png"/><Relationship Id="rId58" Type="http://schemas.openxmlformats.org/officeDocument/2006/relationships/image" Target="../media/image122.png"/><Relationship Id="rId66" Type="http://schemas.openxmlformats.org/officeDocument/2006/relationships/image" Target="../media/image126.png"/><Relationship Id="rId5" Type="http://schemas.openxmlformats.org/officeDocument/2006/relationships/image" Target="../media/image65.png"/><Relationship Id="rId61" Type="http://schemas.openxmlformats.org/officeDocument/2006/relationships/image" Target="../media/image118.png"/><Relationship Id="rId19" Type="http://schemas.openxmlformats.org/officeDocument/2006/relationships/image" Target="../media/image79.png"/><Relationship Id="rId14" Type="http://schemas.openxmlformats.org/officeDocument/2006/relationships/image" Target="../media/image74.png"/><Relationship Id="rId22" Type="http://schemas.openxmlformats.org/officeDocument/2006/relationships/image" Target="../media/image82.png"/><Relationship Id="rId27" Type="http://schemas.openxmlformats.org/officeDocument/2006/relationships/image" Target="../media/image87.png"/><Relationship Id="rId30" Type="http://schemas.openxmlformats.org/officeDocument/2006/relationships/image" Target="../media/image90.png"/><Relationship Id="rId35" Type="http://schemas.openxmlformats.org/officeDocument/2006/relationships/image" Target="../media/image95.png"/><Relationship Id="rId43" Type="http://schemas.openxmlformats.org/officeDocument/2006/relationships/image" Target="../media/image111.png"/><Relationship Id="rId48" Type="http://schemas.openxmlformats.org/officeDocument/2006/relationships/image" Target="../media/image108.png"/><Relationship Id="rId56" Type="http://schemas.openxmlformats.org/officeDocument/2006/relationships/image" Target="../media/image109.png"/><Relationship Id="rId64" Type="http://schemas.openxmlformats.org/officeDocument/2006/relationships/image" Target="../media/image121.png"/><Relationship Id="rId8" Type="http://schemas.openxmlformats.org/officeDocument/2006/relationships/image" Target="../media/image68.png"/><Relationship Id="rId51" Type="http://schemas.openxmlformats.org/officeDocument/2006/relationships/image" Target="../media/image103.png"/><Relationship Id="rId3" Type="http://schemas.openxmlformats.org/officeDocument/2006/relationships/image" Target="../media/image63.png"/><Relationship Id="rId12" Type="http://schemas.openxmlformats.org/officeDocument/2006/relationships/image" Target="../media/image72.png"/><Relationship Id="rId17" Type="http://schemas.openxmlformats.org/officeDocument/2006/relationships/image" Target="../media/image77.png"/><Relationship Id="rId25" Type="http://schemas.openxmlformats.org/officeDocument/2006/relationships/image" Target="../media/image85.png"/><Relationship Id="rId33" Type="http://schemas.openxmlformats.org/officeDocument/2006/relationships/image" Target="../media/image93.png"/><Relationship Id="rId38" Type="http://schemas.openxmlformats.org/officeDocument/2006/relationships/image" Target="../media/image98.png"/><Relationship Id="rId46" Type="http://schemas.openxmlformats.org/officeDocument/2006/relationships/image" Target="../media/image117.png"/><Relationship Id="rId59" Type="http://schemas.openxmlformats.org/officeDocument/2006/relationships/image" Target="../media/image123.png"/><Relationship Id="rId20" Type="http://schemas.openxmlformats.org/officeDocument/2006/relationships/image" Target="../media/image80.png"/><Relationship Id="rId41" Type="http://schemas.openxmlformats.org/officeDocument/2006/relationships/image" Target="../media/image115.png"/><Relationship Id="rId54" Type="http://schemas.openxmlformats.org/officeDocument/2006/relationships/image" Target="../media/image105.png"/><Relationship Id="rId62" Type="http://schemas.openxmlformats.org/officeDocument/2006/relationships/image" Target="../media/image119.png"/><Relationship Id="rId1" Type="http://schemas.openxmlformats.org/officeDocument/2006/relationships/slideLayout" Target="../slideLayouts/slideLayout4.xml"/><Relationship Id="rId6" Type="http://schemas.openxmlformats.org/officeDocument/2006/relationships/image" Target="../media/image66.png"/><Relationship Id="rId15" Type="http://schemas.openxmlformats.org/officeDocument/2006/relationships/image" Target="../media/image75.png"/><Relationship Id="rId23" Type="http://schemas.openxmlformats.org/officeDocument/2006/relationships/image" Target="../media/image83.png"/><Relationship Id="rId28" Type="http://schemas.openxmlformats.org/officeDocument/2006/relationships/image" Target="../media/image88.png"/><Relationship Id="rId36" Type="http://schemas.openxmlformats.org/officeDocument/2006/relationships/image" Target="../media/image96.png"/><Relationship Id="rId49" Type="http://schemas.openxmlformats.org/officeDocument/2006/relationships/image" Target="../media/image101.png"/><Relationship Id="rId57" Type="http://schemas.openxmlformats.org/officeDocument/2006/relationships/image" Target="../media/image110.png"/><Relationship Id="rId10" Type="http://schemas.openxmlformats.org/officeDocument/2006/relationships/image" Target="../media/image70.png"/><Relationship Id="rId31" Type="http://schemas.openxmlformats.org/officeDocument/2006/relationships/image" Target="../media/image91.png"/><Relationship Id="rId44" Type="http://schemas.openxmlformats.org/officeDocument/2006/relationships/image" Target="../media/image100.png"/><Relationship Id="rId52" Type="http://schemas.openxmlformats.org/officeDocument/2006/relationships/image" Target="../media/image113.png"/><Relationship Id="rId60" Type="http://schemas.openxmlformats.org/officeDocument/2006/relationships/image" Target="../media/image124.png"/><Relationship Id="rId65" Type="http://schemas.openxmlformats.org/officeDocument/2006/relationships/image" Target="../media/image125.png"/><Relationship Id="rId4" Type="http://schemas.openxmlformats.org/officeDocument/2006/relationships/image" Target="../media/image64.png"/><Relationship Id="rId9" Type="http://schemas.openxmlformats.org/officeDocument/2006/relationships/image" Target="../media/image69.png"/><Relationship Id="rId13" Type="http://schemas.openxmlformats.org/officeDocument/2006/relationships/image" Target="../media/image73.png"/><Relationship Id="rId18" Type="http://schemas.openxmlformats.org/officeDocument/2006/relationships/image" Target="../media/image78.png"/><Relationship Id="rId39" Type="http://schemas.openxmlformats.org/officeDocument/2006/relationships/image" Target="../media/image99.png"/></Relationships>
</file>

<file path=ppt/slides/_rels/slide12.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jp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31.png"/><Relationship Id="rId11" Type="http://schemas.openxmlformats.org/officeDocument/2006/relationships/image" Target="../media/image136.jpg"/><Relationship Id="rId5" Type="http://schemas.openxmlformats.org/officeDocument/2006/relationships/image" Target="../media/image130.png"/><Relationship Id="rId10" Type="http://schemas.openxmlformats.org/officeDocument/2006/relationships/image" Target="../media/image135.jpg"/><Relationship Id="rId4" Type="http://schemas.openxmlformats.org/officeDocument/2006/relationships/image" Target="../media/image129.png"/><Relationship Id="rId9" Type="http://schemas.openxmlformats.org/officeDocument/2006/relationships/image" Target="../media/image134.jpg"/></Relationships>
</file>

<file path=ppt/slides/_rels/slide13.xml.rels><?xml version="1.0" encoding="UTF-8" standalone="yes"?>
<Relationships xmlns="http://schemas.openxmlformats.org/package/2006/relationships"><Relationship Id="rId2" Type="http://schemas.openxmlformats.org/officeDocument/2006/relationships/image" Target="../media/image13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40.jpg"/><Relationship Id="rId1" Type="http://schemas.openxmlformats.org/officeDocument/2006/relationships/slideLayout" Target="../slideLayouts/slideLayout4.xml"/><Relationship Id="rId6" Type="http://schemas.openxmlformats.org/officeDocument/2006/relationships/image" Target="../media/image144.png"/><Relationship Id="rId11" Type="http://schemas.openxmlformats.org/officeDocument/2006/relationships/image" Target="../media/image149.png"/><Relationship Id="rId5" Type="http://schemas.openxmlformats.org/officeDocument/2006/relationships/image" Target="../media/image143.png"/><Relationship Id="rId10" Type="http://schemas.openxmlformats.org/officeDocument/2006/relationships/image" Target="../media/image148.png"/><Relationship Id="rId4" Type="http://schemas.openxmlformats.org/officeDocument/2006/relationships/image" Target="../media/image142.png"/><Relationship Id="rId9" Type="http://schemas.openxmlformats.org/officeDocument/2006/relationships/image" Target="../media/image147.png"/></Relationships>
</file>

<file path=ppt/slides/_rels/slide1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 Id="rId4" Type="http://schemas.openxmlformats.org/officeDocument/2006/relationships/image" Target="../media/image1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 Id="rId5" Type="http://schemas.openxmlformats.org/officeDocument/2006/relationships/image" Target="../media/image159.png"/><Relationship Id="rId4" Type="http://schemas.openxmlformats.org/officeDocument/2006/relationships/image" Target="../media/image158.png"/></Relationships>
</file>

<file path=ppt/slides/_rels/slide22.xml.rels><?xml version="1.0" encoding="UTF-8" standalone="yes"?>
<Relationships xmlns="http://schemas.openxmlformats.org/package/2006/relationships"><Relationship Id="rId3" Type="http://schemas.openxmlformats.org/officeDocument/2006/relationships/image" Target="../media/image161.jpg"/><Relationship Id="rId2" Type="http://schemas.openxmlformats.org/officeDocument/2006/relationships/image" Target="../media/image160.jpg"/><Relationship Id="rId1" Type="http://schemas.openxmlformats.org/officeDocument/2006/relationships/slideLayout" Target="../slideLayouts/slideLayout2.xml"/><Relationship Id="rId5" Type="http://schemas.openxmlformats.org/officeDocument/2006/relationships/image" Target="../media/image163.jpg"/><Relationship Id="rId4" Type="http://schemas.openxmlformats.org/officeDocument/2006/relationships/image" Target="../media/image162.png"/></Relationships>
</file>

<file path=ppt/slides/_rels/slide23.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173.jpg"/><Relationship Id="rId3" Type="http://schemas.openxmlformats.org/officeDocument/2006/relationships/image" Target="../media/image164.png"/><Relationship Id="rId7" Type="http://schemas.openxmlformats.org/officeDocument/2006/relationships/hyperlink" Target="https://www.youtube.com/watch?v=3dipbNbWKh8" TargetMode="External"/><Relationship Id="rId12" Type="http://schemas.openxmlformats.org/officeDocument/2006/relationships/image" Target="../media/image172.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167.png"/><Relationship Id="rId11" Type="http://schemas.openxmlformats.org/officeDocument/2006/relationships/image" Target="../media/image171.jpg"/><Relationship Id="rId5" Type="http://schemas.openxmlformats.org/officeDocument/2006/relationships/image" Target="../media/image166.png"/><Relationship Id="rId10" Type="http://schemas.openxmlformats.org/officeDocument/2006/relationships/image" Target="../media/image170.png"/><Relationship Id="rId4" Type="http://schemas.openxmlformats.org/officeDocument/2006/relationships/image" Target="../media/image165.png"/><Relationship Id="rId9" Type="http://schemas.openxmlformats.org/officeDocument/2006/relationships/image" Target="../media/image169.png"/></Relationships>
</file>

<file path=ppt/slides/_rels/slide24.xml.rels><?xml version="1.0" encoding="UTF-8" standalone="yes"?>
<Relationships xmlns="http://schemas.openxmlformats.org/package/2006/relationships"><Relationship Id="rId3" Type="http://schemas.openxmlformats.org/officeDocument/2006/relationships/image" Target="../media/image175.jpg"/><Relationship Id="rId2" Type="http://schemas.openxmlformats.org/officeDocument/2006/relationships/image" Target="../media/image174.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6.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8.png"/><Relationship Id="rId7" Type="http://schemas.openxmlformats.org/officeDocument/2006/relationships/image" Target="../media/image182.png"/><Relationship Id="rId2" Type="http://schemas.openxmlformats.org/officeDocument/2006/relationships/image" Target="../media/image177.png"/><Relationship Id="rId1" Type="http://schemas.openxmlformats.org/officeDocument/2006/relationships/slideLayout" Target="../slideLayouts/slideLayout4.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hyperlink" Target="http://www.egym.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jp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jp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3.jpg"/><Relationship Id="rId13" Type="http://schemas.openxmlformats.org/officeDocument/2006/relationships/image" Target="../media/image48.jp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jpg"/><Relationship Id="rId12" Type="http://schemas.openxmlformats.org/officeDocument/2006/relationships/image" Target="../media/image47.jpg"/><Relationship Id="rId17" Type="http://schemas.openxmlformats.org/officeDocument/2006/relationships/image" Target="../media/image52.jpg"/><Relationship Id="rId2" Type="http://schemas.openxmlformats.org/officeDocument/2006/relationships/image" Target="../media/image37.jpg"/><Relationship Id="rId16" Type="http://schemas.openxmlformats.org/officeDocument/2006/relationships/image" Target="../media/image51.jpg"/><Relationship Id="rId1" Type="http://schemas.openxmlformats.org/officeDocument/2006/relationships/slideLayout" Target="../slideLayouts/slideLayout4.xml"/><Relationship Id="rId6" Type="http://schemas.openxmlformats.org/officeDocument/2006/relationships/image" Target="../media/image41.jpg"/><Relationship Id="rId11" Type="http://schemas.openxmlformats.org/officeDocument/2006/relationships/image" Target="../media/image46.jpg"/><Relationship Id="rId5" Type="http://schemas.openxmlformats.org/officeDocument/2006/relationships/image" Target="../media/image40.png"/><Relationship Id="rId15" Type="http://schemas.openxmlformats.org/officeDocument/2006/relationships/image" Target="../media/image50.jpg"/><Relationship Id="rId10" Type="http://schemas.openxmlformats.org/officeDocument/2006/relationships/image" Target="../media/image45.png"/><Relationship Id="rId4" Type="http://schemas.openxmlformats.org/officeDocument/2006/relationships/image" Target="../media/image39.jpg"/><Relationship Id="rId9" Type="http://schemas.openxmlformats.org/officeDocument/2006/relationships/image" Target="../media/image44.png"/><Relationship Id="rId14" Type="http://schemas.openxmlformats.org/officeDocument/2006/relationships/image" Target="../media/image49.jpg"/></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8911" y="4659274"/>
            <a:ext cx="515620"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666666"/>
                </a:solidFill>
                <a:latin typeface="Calibri"/>
                <a:cs typeface="Calibri"/>
              </a:rPr>
              <a:t>©</a:t>
            </a:r>
            <a:r>
              <a:rPr sz="600" spc="5" dirty="0">
                <a:solidFill>
                  <a:srgbClr val="666666"/>
                </a:solidFill>
                <a:latin typeface="Calibri"/>
                <a:cs typeface="Calibri"/>
              </a:rPr>
              <a:t> </a:t>
            </a:r>
            <a:r>
              <a:rPr sz="600" spc="60" dirty="0">
                <a:solidFill>
                  <a:srgbClr val="666666"/>
                </a:solidFill>
                <a:latin typeface="Calibri"/>
                <a:cs typeface="Calibri"/>
              </a:rPr>
              <a:t>EGYM</a:t>
            </a:r>
            <a:r>
              <a:rPr sz="600" dirty="0">
                <a:solidFill>
                  <a:srgbClr val="666666"/>
                </a:solidFill>
                <a:latin typeface="Calibri"/>
                <a:cs typeface="Calibri"/>
              </a:rPr>
              <a:t> </a:t>
            </a:r>
            <a:r>
              <a:rPr sz="600" spc="-20" dirty="0">
                <a:solidFill>
                  <a:srgbClr val="666666"/>
                </a:solidFill>
                <a:latin typeface="Calibri"/>
                <a:cs typeface="Calibri"/>
              </a:rPr>
              <a:t>2022</a:t>
            </a:r>
            <a:endParaRPr sz="600" dirty="0">
              <a:latin typeface="Calibri"/>
              <a:cs typeface="Calibri"/>
            </a:endParaRPr>
          </a:p>
        </p:txBody>
      </p:sp>
      <p:pic>
        <p:nvPicPr>
          <p:cNvPr id="3" name="object 3"/>
          <p:cNvPicPr/>
          <p:nvPr/>
        </p:nvPicPr>
        <p:blipFill>
          <a:blip r:embed="rId2" cstate="print"/>
          <a:stretch>
            <a:fillRect/>
          </a:stretch>
        </p:blipFill>
        <p:spPr>
          <a:xfrm>
            <a:off x="867155" y="1263396"/>
            <a:ext cx="1353312" cy="225551"/>
          </a:xfrm>
          <a:prstGeom prst="rect">
            <a:avLst/>
          </a:prstGeom>
        </p:spPr>
      </p:pic>
      <p:sp>
        <p:nvSpPr>
          <p:cNvPr id="4" name="object 4"/>
          <p:cNvSpPr txBox="1">
            <a:spLocks noGrp="1"/>
          </p:cNvSpPr>
          <p:nvPr>
            <p:ph type="title"/>
          </p:nvPr>
        </p:nvSpPr>
        <p:spPr>
          <a:xfrm>
            <a:off x="838911" y="1636217"/>
            <a:ext cx="2931160" cy="757555"/>
          </a:xfrm>
          <a:prstGeom prst="rect">
            <a:avLst/>
          </a:prstGeom>
        </p:spPr>
        <p:txBody>
          <a:bodyPr vert="horz" wrap="square" lIns="0" tIns="12700" rIns="0" bIns="0" rtlCol="0">
            <a:spAutoFit/>
          </a:bodyPr>
          <a:lstStyle/>
          <a:p>
            <a:pPr marL="12700">
              <a:lnSpc>
                <a:spcPct val="100000"/>
              </a:lnSpc>
              <a:spcBef>
                <a:spcPts val="100"/>
              </a:spcBef>
            </a:pPr>
            <a:r>
              <a:rPr sz="4800" spc="530" dirty="0">
                <a:solidFill>
                  <a:srgbClr val="000000"/>
                </a:solidFill>
              </a:rPr>
              <a:t>JHT</a:t>
            </a:r>
            <a:r>
              <a:rPr sz="4800" spc="155" dirty="0">
                <a:solidFill>
                  <a:srgbClr val="000000"/>
                </a:solidFill>
              </a:rPr>
              <a:t> </a:t>
            </a:r>
            <a:r>
              <a:rPr sz="4800" spc="275" dirty="0">
                <a:solidFill>
                  <a:srgbClr val="000000"/>
                </a:solidFill>
              </a:rPr>
              <a:t>Japan</a:t>
            </a:r>
            <a:endParaRPr sz="4800" dirty="0"/>
          </a:p>
        </p:txBody>
      </p:sp>
      <p:sp>
        <p:nvSpPr>
          <p:cNvPr id="5" name="object 5"/>
          <p:cNvSpPr txBox="1">
            <a:spLocks noGrp="1"/>
          </p:cNvSpPr>
          <p:nvPr>
            <p:ph type="body" idx="1"/>
          </p:nvPr>
        </p:nvSpPr>
        <p:spPr>
          <a:prstGeom prst="rect">
            <a:avLst/>
          </a:prstGeom>
        </p:spPr>
        <p:txBody>
          <a:bodyPr vert="horz" wrap="square" lIns="0" tIns="12700" rIns="0" bIns="0" rtlCol="0">
            <a:spAutoFit/>
          </a:bodyPr>
          <a:lstStyle/>
          <a:p>
            <a:pPr marL="12700">
              <a:lnSpc>
                <a:spcPct val="100000"/>
              </a:lnSpc>
              <a:spcBef>
                <a:spcPts val="100"/>
              </a:spcBef>
            </a:pPr>
            <a:r>
              <a:rPr spc="50" dirty="0"/>
              <a:t>Partnership</a:t>
            </a:r>
            <a:r>
              <a:rPr spc="95" dirty="0"/>
              <a:t> </a:t>
            </a:r>
            <a:r>
              <a:rPr spc="45" dirty="0"/>
              <a:t>Exploration</a:t>
            </a:r>
            <a:r>
              <a:rPr spc="110" dirty="0"/>
              <a:t> </a:t>
            </a:r>
            <a:r>
              <a:rPr spc="160" dirty="0"/>
              <a:t>Deck</a:t>
            </a:r>
          </a:p>
          <a:p>
            <a:pPr marL="43180">
              <a:lnSpc>
                <a:spcPct val="100000"/>
              </a:lnSpc>
              <a:spcBef>
                <a:spcPts val="2835"/>
              </a:spcBef>
            </a:pPr>
            <a:r>
              <a:rPr sz="1600" b="0" dirty="0">
                <a:solidFill>
                  <a:srgbClr val="585858"/>
                </a:solidFill>
                <a:latin typeface="Calibri"/>
                <a:cs typeface="Calibri"/>
              </a:rPr>
              <a:t>Virtual</a:t>
            </a:r>
            <a:r>
              <a:rPr sz="1600" b="0" spc="160" dirty="0">
                <a:solidFill>
                  <a:srgbClr val="585858"/>
                </a:solidFill>
                <a:latin typeface="Calibri"/>
                <a:cs typeface="Calibri"/>
              </a:rPr>
              <a:t> </a:t>
            </a:r>
            <a:r>
              <a:rPr sz="1600" b="0" dirty="0">
                <a:solidFill>
                  <a:srgbClr val="585858"/>
                </a:solidFill>
                <a:latin typeface="Calibri"/>
                <a:cs typeface="Calibri"/>
              </a:rPr>
              <a:t>Meeting</a:t>
            </a:r>
            <a:r>
              <a:rPr sz="1600" b="0" spc="185" dirty="0">
                <a:solidFill>
                  <a:srgbClr val="585858"/>
                </a:solidFill>
                <a:latin typeface="Calibri"/>
                <a:cs typeface="Calibri"/>
              </a:rPr>
              <a:t>  </a:t>
            </a:r>
            <a:r>
              <a:rPr sz="1600" b="0" spc="125" dirty="0">
                <a:solidFill>
                  <a:srgbClr val="585858"/>
                </a:solidFill>
                <a:latin typeface="Calibri"/>
                <a:cs typeface="Calibri"/>
              </a:rPr>
              <a:t>-</a:t>
            </a:r>
            <a:r>
              <a:rPr sz="1600" b="0" spc="170" dirty="0">
                <a:solidFill>
                  <a:srgbClr val="585858"/>
                </a:solidFill>
                <a:latin typeface="Calibri"/>
                <a:cs typeface="Calibri"/>
              </a:rPr>
              <a:t> </a:t>
            </a:r>
            <a:r>
              <a:rPr sz="1600" b="0" spc="55" dirty="0">
                <a:solidFill>
                  <a:srgbClr val="585858"/>
                </a:solidFill>
                <a:latin typeface="Calibri"/>
                <a:cs typeface="Calibri"/>
              </a:rPr>
              <a:t>17.02.2022</a:t>
            </a:r>
            <a:endParaRPr sz="16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78296" y="3377184"/>
            <a:ext cx="2150745" cy="779145"/>
          </a:xfrm>
          <a:custGeom>
            <a:avLst/>
            <a:gdLst/>
            <a:ahLst/>
            <a:cxnLst/>
            <a:rect l="l" t="t" r="r" b="b"/>
            <a:pathLst>
              <a:path w="2150745" h="779145">
                <a:moveTo>
                  <a:pt x="2150363" y="0"/>
                </a:moveTo>
                <a:lnTo>
                  <a:pt x="0" y="0"/>
                </a:lnTo>
                <a:lnTo>
                  <a:pt x="0" y="778764"/>
                </a:lnTo>
                <a:lnTo>
                  <a:pt x="2150363" y="778764"/>
                </a:lnTo>
                <a:lnTo>
                  <a:pt x="2150363" y="0"/>
                </a:lnTo>
                <a:close/>
              </a:path>
            </a:pathLst>
          </a:custGeom>
          <a:solidFill>
            <a:srgbClr val="F1F1F1"/>
          </a:solidFill>
        </p:spPr>
        <p:txBody>
          <a:bodyPr wrap="square" lIns="0" tIns="0" rIns="0" bIns="0" rtlCol="0"/>
          <a:lstStyle/>
          <a:p>
            <a:endParaRPr/>
          </a:p>
        </p:txBody>
      </p:sp>
      <p:grpSp>
        <p:nvGrpSpPr>
          <p:cNvPr id="3" name="object 3"/>
          <p:cNvGrpSpPr/>
          <p:nvPr/>
        </p:nvGrpSpPr>
        <p:grpSpPr>
          <a:xfrm>
            <a:off x="6043040" y="564261"/>
            <a:ext cx="2447290" cy="3752850"/>
            <a:chOff x="6043040" y="564261"/>
            <a:chExt cx="2447290" cy="3752850"/>
          </a:xfrm>
        </p:grpSpPr>
        <p:sp>
          <p:nvSpPr>
            <p:cNvPr id="4" name="object 4"/>
            <p:cNvSpPr/>
            <p:nvPr/>
          </p:nvSpPr>
          <p:spPr>
            <a:xfrm>
              <a:off x="6170675" y="2630424"/>
              <a:ext cx="2150745" cy="474345"/>
            </a:xfrm>
            <a:custGeom>
              <a:avLst/>
              <a:gdLst/>
              <a:ahLst/>
              <a:cxnLst/>
              <a:rect l="l" t="t" r="r" b="b"/>
              <a:pathLst>
                <a:path w="2150745" h="474344">
                  <a:moveTo>
                    <a:pt x="2150364" y="0"/>
                  </a:moveTo>
                  <a:lnTo>
                    <a:pt x="0" y="0"/>
                  </a:lnTo>
                  <a:lnTo>
                    <a:pt x="0" y="473963"/>
                  </a:lnTo>
                  <a:lnTo>
                    <a:pt x="2150364" y="473963"/>
                  </a:lnTo>
                  <a:lnTo>
                    <a:pt x="2150364" y="0"/>
                  </a:lnTo>
                  <a:close/>
                </a:path>
              </a:pathLst>
            </a:custGeom>
            <a:solidFill>
              <a:srgbClr val="F1F1F1"/>
            </a:solidFill>
          </p:spPr>
          <p:txBody>
            <a:bodyPr wrap="square" lIns="0" tIns="0" rIns="0" bIns="0" rtlCol="0"/>
            <a:lstStyle/>
            <a:p>
              <a:endParaRPr/>
            </a:p>
          </p:txBody>
        </p:sp>
        <p:sp>
          <p:nvSpPr>
            <p:cNvPr id="5" name="object 5"/>
            <p:cNvSpPr/>
            <p:nvPr/>
          </p:nvSpPr>
          <p:spPr>
            <a:xfrm>
              <a:off x="6052565" y="573786"/>
              <a:ext cx="2428240" cy="3733800"/>
            </a:xfrm>
            <a:custGeom>
              <a:avLst/>
              <a:gdLst/>
              <a:ahLst/>
              <a:cxnLst/>
              <a:rect l="l" t="t" r="r" b="b"/>
              <a:pathLst>
                <a:path w="2428240" h="3733800">
                  <a:moveTo>
                    <a:pt x="0" y="3733800"/>
                  </a:moveTo>
                  <a:lnTo>
                    <a:pt x="2427732" y="3733800"/>
                  </a:lnTo>
                  <a:lnTo>
                    <a:pt x="2427732" y="0"/>
                  </a:lnTo>
                  <a:lnTo>
                    <a:pt x="0" y="0"/>
                  </a:lnTo>
                  <a:lnTo>
                    <a:pt x="0" y="3733800"/>
                  </a:lnTo>
                  <a:close/>
                </a:path>
              </a:pathLst>
            </a:custGeom>
            <a:ln w="19050">
              <a:solidFill>
                <a:srgbClr val="D15B04"/>
              </a:solidFill>
            </a:ln>
          </p:spPr>
          <p:txBody>
            <a:bodyPr wrap="square" lIns="0" tIns="0" rIns="0" bIns="0" rtlCol="0"/>
            <a:lstStyle/>
            <a:p>
              <a:endParaRPr/>
            </a:p>
          </p:txBody>
        </p:sp>
        <p:sp>
          <p:nvSpPr>
            <p:cNvPr id="6" name="object 6"/>
            <p:cNvSpPr/>
            <p:nvPr/>
          </p:nvSpPr>
          <p:spPr>
            <a:xfrm>
              <a:off x="6178295" y="1066800"/>
              <a:ext cx="2150745" cy="1239520"/>
            </a:xfrm>
            <a:custGeom>
              <a:avLst/>
              <a:gdLst/>
              <a:ahLst/>
              <a:cxnLst/>
              <a:rect l="l" t="t" r="r" b="b"/>
              <a:pathLst>
                <a:path w="2150745" h="1239520">
                  <a:moveTo>
                    <a:pt x="2150363" y="0"/>
                  </a:moveTo>
                  <a:lnTo>
                    <a:pt x="0" y="0"/>
                  </a:lnTo>
                  <a:lnTo>
                    <a:pt x="0" y="1239012"/>
                  </a:lnTo>
                  <a:lnTo>
                    <a:pt x="2150363" y="1239012"/>
                  </a:lnTo>
                  <a:lnTo>
                    <a:pt x="2150363" y="0"/>
                  </a:lnTo>
                  <a:close/>
                </a:path>
              </a:pathLst>
            </a:custGeom>
            <a:solidFill>
              <a:srgbClr val="F1F1F1"/>
            </a:solidFill>
          </p:spPr>
          <p:txBody>
            <a:bodyPr wrap="square" lIns="0" tIns="0" rIns="0" bIns="0" rtlCol="0"/>
            <a:lstStyle/>
            <a:p>
              <a:endParaRPr/>
            </a:p>
          </p:txBody>
        </p:sp>
      </p:grpSp>
      <p:grpSp>
        <p:nvGrpSpPr>
          <p:cNvPr id="7" name="object 7"/>
          <p:cNvGrpSpPr/>
          <p:nvPr/>
        </p:nvGrpSpPr>
        <p:grpSpPr>
          <a:xfrm>
            <a:off x="3208401" y="2833497"/>
            <a:ext cx="2759710" cy="1476375"/>
            <a:chOff x="3208401" y="2833497"/>
            <a:chExt cx="2759710" cy="1476375"/>
          </a:xfrm>
        </p:grpSpPr>
        <p:sp>
          <p:nvSpPr>
            <p:cNvPr id="8" name="object 8"/>
            <p:cNvSpPr/>
            <p:nvPr/>
          </p:nvSpPr>
          <p:spPr>
            <a:xfrm>
              <a:off x="3217926" y="2843022"/>
              <a:ext cx="2740660" cy="1457325"/>
            </a:xfrm>
            <a:custGeom>
              <a:avLst/>
              <a:gdLst/>
              <a:ahLst/>
              <a:cxnLst/>
              <a:rect l="l" t="t" r="r" b="b"/>
              <a:pathLst>
                <a:path w="2740660" h="1457325">
                  <a:moveTo>
                    <a:pt x="0" y="1456943"/>
                  </a:moveTo>
                  <a:lnTo>
                    <a:pt x="2740152" y="1456943"/>
                  </a:lnTo>
                  <a:lnTo>
                    <a:pt x="2740152" y="0"/>
                  </a:lnTo>
                  <a:lnTo>
                    <a:pt x="0" y="0"/>
                  </a:lnTo>
                  <a:lnTo>
                    <a:pt x="0" y="1456943"/>
                  </a:lnTo>
                  <a:close/>
                </a:path>
              </a:pathLst>
            </a:custGeom>
            <a:ln w="19050">
              <a:solidFill>
                <a:srgbClr val="D15B04"/>
              </a:solidFill>
            </a:ln>
          </p:spPr>
          <p:txBody>
            <a:bodyPr wrap="square" lIns="0" tIns="0" rIns="0" bIns="0" rtlCol="0"/>
            <a:lstStyle/>
            <a:p>
              <a:endParaRPr/>
            </a:p>
          </p:txBody>
        </p:sp>
        <p:sp>
          <p:nvSpPr>
            <p:cNvPr id="9" name="object 9"/>
            <p:cNvSpPr/>
            <p:nvPr/>
          </p:nvSpPr>
          <p:spPr>
            <a:xfrm>
              <a:off x="4204716" y="3457955"/>
              <a:ext cx="1671955" cy="698500"/>
            </a:xfrm>
            <a:custGeom>
              <a:avLst/>
              <a:gdLst/>
              <a:ahLst/>
              <a:cxnLst/>
              <a:rect l="l" t="t" r="r" b="b"/>
              <a:pathLst>
                <a:path w="1671954" h="698500">
                  <a:moveTo>
                    <a:pt x="801624" y="0"/>
                  </a:moveTo>
                  <a:lnTo>
                    <a:pt x="0" y="0"/>
                  </a:lnTo>
                  <a:lnTo>
                    <a:pt x="0" y="697992"/>
                  </a:lnTo>
                  <a:lnTo>
                    <a:pt x="801624" y="697992"/>
                  </a:lnTo>
                  <a:lnTo>
                    <a:pt x="801624" y="0"/>
                  </a:lnTo>
                  <a:close/>
                </a:path>
                <a:path w="1671954" h="698500">
                  <a:moveTo>
                    <a:pt x="1671828" y="0"/>
                  </a:moveTo>
                  <a:lnTo>
                    <a:pt x="871728" y="0"/>
                  </a:lnTo>
                  <a:lnTo>
                    <a:pt x="871728" y="697992"/>
                  </a:lnTo>
                  <a:lnTo>
                    <a:pt x="1671828" y="697992"/>
                  </a:lnTo>
                  <a:lnTo>
                    <a:pt x="1671828" y="0"/>
                  </a:lnTo>
                  <a:close/>
                </a:path>
              </a:pathLst>
            </a:custGeom>
            <a:solidFill>
              <a:srgbClr val="F1F1F1"/>
            </a:solidFill>
          </p:spPr>
          <p:txBody>
            <a:bodyPr wrap="square" lIns="0" tIns="0" rIns="0" bIns="0" rtlCol="0"/>
            <a:lstStyle/>
            <a:p>
              <a:endParaRPr/>
            </a:p>
          </p:txBody>
        </p:sp>
      </p:grpSp>
      <p:grpSp>
        <p:nvGrpSpPr>
          <p:cNvPr id="10" name="object 10"/>
          <p:cNvGrpSpPr/>
          <p:nvPr/>
        </p:nvGrpSpPr>
        <p:grpSpPr>
          <a:xfrm>
            <a:off x="686180" y="564261"/>
            <a:ext cx="2447290" cy="3752850"/>
            <a:chOff x="686180" y="564261"/>
            <a:chExt cx="2447290" cy="3752850"/>
          </a:xfrm>
        </p:grpSpPr>
        <p:sp>
          <p:nvSpPr>
            <p:cNvPr id="11" name="object 11"/>
            <p:cNvSpPr/>
            <p:nvPr/>
          </p:nvSpPr>
          <p:spPr>
            <a:xfrm>
              <a:off x="695705" y="573786"/>
              <a:ext cx="2428240" cy="3733800"/>
            </a:xfrm>
            <a:custGeom>
              <a:avLst/>
              <a:gdLst/>
              <a:ahLst/>
              <a:cxnLst/>
              <a:rect l="l" t="t" r="r" b="b"/>
              <a:pathLst>
                <a:path w="2428240" h="3733800">
                  <a:moveTo>
                    <a:pt x="0" y="3733800"/>
                  </a:moveTo>
                  <a:lnTo>
                    <a:pt x="2427732" y="3733800"/>
                  </a:lnTo>
                  <a:lnTo>
                    <a:pt x="2427732" y="0"/>
                  </a:lnTo>
                  <a:lnTo>
                    <a:pt x="0" y="0"/>
                  </a:lnTo>
                  <a:lnTo>
                    <a:pt x="0" y="3733800"/>
                  </a:lnTo>
                  <a:close/>
                </a:path>
              </a:pathLst>
            </a:custGeom>
            <a:ln w="19050">
              <a:solidFill>
                <a:srgbClr val="D15B04"/>
              </a:solidFill>
            </a:ln>
          </p:spPr>
          <p:txBody>
            <a:bodyPr wrap="square" lIns="0" tIns="0" rIns="0" bIns="0" rtlCol="0"/>
            <a:lstStyle/>
            <a:p>
              <a:endParaRPr/>
            </a:p>
          </p:txBody>
        </p:sp>
        <p:sp>
          <p:nvSpPr>
            <p:cNvPr id="12" name="object 12"/>
            <p:cNvSpPr/>
            <p:nvPr/>
          </p:nvSpPr>
          <p:spPr>
            <a:xfrm>
              <a:off x="877824" y="3343655"/>
              <a:ext cx="2049780" cy="838200"/>
            </a:xfrm>
            <a:custGeom>
              <a:avLst/>
              <a:gdLst/>
              <a:ahLst/>
              <a:cxnLst/>
              <a:rect l="l" t="t" r="r" b="b"/>
              <a:pathLst>
                <a:path w="2049780" h="838200">
                  <a:moveTo>
                    <a:pt x="906780" y="0"/>
                  </a:moveTo>
                  <a:lnTo>
                    <a:pt x="0" y="0"/>
                  </a:lnTo>
                  <a:lnTo>
                    <a:pt x="0" y="829056"/>
                  </a:lnTo>
                  <a:lnTo>
                    <a:pt x="906780" y="829056"/>
                  </a:lnTo>
                  <a:lnTo>
                    <a:pt x="906780" y="0"/>
                  </a:lnTo>
                  <a:close/>
                </a:path>
                <a:path w="2049780" h="838200">
                  <a:moveTo>
                    <a:pt x="2049780" y="9144"/>
                  </a:moveTo>
                  <a:lnTo>
                    <a:pt x="1143000" y="9144"/>
                  </a:lnTo>
                  <a:lnTo>
                    <a:pt x="1143000" y="838200"/>
                  </a:lnTo>
                  <a:lnTo>
                    <a:pt x="2049780" y="838200"/>
                  </a:lnTo>
                  <a:lnTo>
                    <a:pt x="2049780" y="9144"/>
                  </a:lnTo>
                  <a:close/>
                </a:path>
              </a:pathLst>
            </a:custGeom>
            <a:solidFill>
              <a:srgbClr val="F1F1F1"/>
            </a:solidFill>
          </p:spPr>
          <p:txBody>
            <a:bodyPr wrap="square" lIns="0" tIns="0" rIns="0" bIns="0" rtlCol="0"/>
            <a:lstStyle/>
            <a:p>
              <a:endParaRPr/>
            </a:p>
          </p:txBody>
        </p:sp>
      </p:grpSp>
      <p:sp>
        <p:nvSpPr>
          <p:cNvPr id="13" name="object 13"/>
          <p:cNvSpPr/>
          <p:nvPr/>
        </p:nvSpPr>
        <p:spPr>
          <a:xfrm>
            <a:off x="3750564" y="573023"/>
            <a:ext cx="1752600" cy="1767839"/>
          </a:xfrm>
          <a:custGeom>
            <a:avLst/>
            <a:gdLst/>
            <a:ahLst/>
            <a:cxnLst/>
            <a:rect l="l" t="t" r="r" b="b"/>
            <a:pathLst>
              <a:path w="1752600" h="1767839">
                <a:moveTo>
                  <a:pt x="1752600" y="0"/>
                </a:moveTo>
                <a:lnTo>
                  <a:pt x="0" y="0"/>
                </a:lnTo>
                <a:lnTo>
                  <a:pt x="0" y="1767839"/>
                </a:lnTo>
                <a:lnTo>
                  <a:pt x="1752600" y="1767839"/>
                </a:lnTo>
                <a:lnTo>
                  <a:pt x="1752600" y="0"/>
                </a:lnTo>
                <a:close/>
              </a:path>
            </a:pathLst>
          </a:custGeom>
          <a:solidFill>
            <a:srgbClr val="D15B04"/>
          </a:solidFill>
        </p:spPr>
        <p:txBody>
          <a:bodyPr wrap="square" lIns="0" tIns="0" rIns="0" bIns="0" rtlCol="0"/>
          <a:lstStyle/>
          <a:p>
            <a:endParaRPr/>
          </a:p>
        </p:txBody>
      </p:sp>
      <p:sp>
        <p:nvSpPr>
          <p:cNvPr id="14" name="object 14"/>
          <p:cNvSpPr txBox="1"/>
          <p:nvPr/>
        </p:nvSpPr>
        <p:spPr>
          <a:xfrm>
            <a:off x="3510153" y="2939033"/>
            <a:ext cx="2155190" cy="119905"/>
          </a:xfrm>
          <a:prstGeom prst="rect">
            <a:avLst/>
          </a:prstGeom>
        </p:spPr>
        <p:txBody>
          <a:bodyPr vert="horz" wrap="square" lIns="0" tIns="12065" rIns="0" bIns="0" rtlCol="0">
            <a:spAutoFit/>
          </a:bodyPr>
          <a:lstStyle/>
          <a:p>
            <a:pPr marL="12700" algn="ctr">
              <a:lnSpc>
                <a:spcPct val="100000"/>
              </a:lnSpc>
              <a:spcBef>
                <a:spcPts val="95"/>
              </a:spcBef>
            </a:pPr>
            <a:r>
              <a:rPr sz="700" b="1" dirty="0">
                <a:solidFill>
                  <a:srgbClr val="D15B04"/>
                </a:solidFill>
                <a:latin typeface="メイリオ" panose="020B0604030504040204" pitchFamily="50" charset="-128"/>
                <a:ea typeface="メイリオ" panose="020B0604030504040204" pitchFamily="50" charset="-128"/>
                <a:cs typeface="Trebuchet MS"/>
              </a:rPr>
              <a:t>EGYM</a:t>
            </a:r>
            <a:r>
              <a:rPr sz="700" b="1" spc="25" dirty="0">
                <a:solidFill>
                  <a:srgbClr val="D15B04"/>
                </a:solidFill>
                <a:latin typeface="メイリオ" panose="020B0604030504040204" pitchFamily="50" charset="-128"/>
                <a:ea typeface="メイリオ" panose="020B0604030504040204" pitchFamily="50" charset="-128"/>
                <a:cs typeface="Trebuchet MS"/>
              </a:rPr>
              <a:t> </a:t>
            </a:r>
            <a:r>
              <a:rPr sz="700" b="1" spc="-10" dirty="0">
                <a:solidFill>
                  <a:srgbClr val="D15B04"/>
                </a:solidFill>
                <a:latin typeface="メイリオ" panose="020B0604030504040204" pitchFamily="50" charset="-128"/>
                <a:ea typeface="メイリオ" panose="020B0604030504040204" pitchFamily="50" charset="-128"/>
                <a:cs typeface="Trebuchet MS"/>
              </a:rPr>
              <a:t>(</a:t>
            </a:r>
            <a:r>
              <a:rPr lang="ja-JP" altLang="en-US" sz="700" b="1" spc="-10" dirty="0">
                <a:solidFill>
                  <a:srgbClr val="D15B04"/>
                </a:solidFill>
                <a:latin typeface="メイリオ" panose="020B0604030504040204" pitchFamily="50" charset="-128"/>
                <a:ea typeface="メイリオ" panose="020B0604030504040204" pitchFamily="50" charset="-128"/>
                <a:cs typeface="Trebuchet MS"/>
              </a:rPr>
              <a:t>ハードウェアとソフトウェアを統合</a:t>
            </a:r>
            <a:r>
              <a:rPr sz="700" b="1" spc="-10" dirty="0">
                <a:solidFill>
                  <a:srgbClr val="D15B04"/>
                </a:solidFill>
                <a:latin typeface="メイリオ" panose="020B0604030504040204" pitchFamily="50" charset="-128"/>
                <a:ea typeface="メイリオ" panose="020B0604030504040204" pitchFamily="50" charset="-128"/>
                <a:cs typeface="Trebuchet MS"/>
              </a:rPr>
              <a:t>)</a:t>
            </a:r>
            <a:endParaRPr sz="700" dirty="0">
              <a:latin typeface="メイリオ" panose="020B0604030504040204" pitchFamily="50" charset="-128"/>
              <a:ea typeface="メイリオ" panose="020B0604030504040204" pitchFamily="50" charset="-128"/>
              <a:cs typeface="Trebuchet MS"/>
            </a:endParaRPr>
          </a:p>
        </p:txBody>
      </p:sp>
      <p:sp>
        <p:nvSpPr>
          <p:cNvPr id="15" name="object 15"/>
          <p:cNvSpPr txBox="1"/>
          <p:nvPr/>
        </p:nvSpPr>
        <p:spPr>
          <a:xfrm>
            <a:off x="4267200" y="984580"/>
            <a:ext cx="732345" cy="136576"/>
          </a:xfrm>
          <a:prstGeom prst="rect">
            <a:avLst/>
          </a:prstGeom>
        </p:spPr>
        <p:txBody>
          <a:bodyPr vert="horz" wrap="square" lIns="0" tIns="13335" rIns="0" bIns="0" rtlCol="0">
            <a:spAutoFit/>
          </a:bodyPr>
          <a:lstStyle/>
          <a:p>
            <a:pPr marL="12700" algn="ctr">
              <a:lnSpc>
                <a:spcPct val="100000"/>
              </a:lnSpc>
              <a:spcBef>
                <a:spcPts val="105"/>
              </a:spcBef>
            </a:pPr>
            <a:r>
              <a:rPr lang="ja-JP" altLang="en-US" sz="8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エコシステム</a:t>
            </a:r>
            <a:endParaRPr sz="800" b="1"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16" name="object 16"/>
          <p:cNvSpPr/>
          <p:nvPr/>
        </p:nvSpPr>
        <p:spPr>
          <a:xfrm>
            <a:off x="4148328" y="1280160"/>
            <a:ext cx="962025" cy="193675"/>
          </a:xfrm>
          <a:custGeom>
            <a:avLst/>
            <a:gdLst/>
            <a:ahLst/>
            <a:cxnLst/>
            <a:rect l="l" t="t" r="r" b="b"/>
            <a:pathLst>
              <a:path w="962025" h="193675">
                <a:moveTo>
                  <a:pt x="929386" y="0"/>
                </a:moveTo>
                <a:lnTo>
                  <a:pt x="32258" y="0"/>
                </a:lnTo>
                <a:lnTo>
                  <a:pt x="19716" y="2539"/>
                </a:lnTo>
                <a:lnTo>
                  <a:pt x="9461" y="9461"/>
                </a:lnTo>
                <a:lnTo>
                  <a:pt x="2539" y="19716"/>
                </a:lnTo>
                <a:lnTo>
                  <a:pt x="0" y="32257"/>
                </a:lnTo>
                <a:lnTo>
                  <a:pt x="0" y="161289"/>
                </a:lnTo>
                <a:lnTo>
                  <a:pt x="2539" y="173831"/>
                </a:lnTo>
                <a:lnTo>
                  <a:pt x="9461" y="184086"/>
                </a:lnTo>
                <a:lnTo>
                  <a:pt x="19716" y="191008"/>
                </a:lnTo>
                <a:lnTo>
                  <a:pt x="32258" y="193548"/>
                </a:lnTo>
                <a:lnTo>
                  <a:pt x="929386" y="193548"/>
                </a:lnTo>
                <a:lnTo>
                  <a:pt x="941927" y="191008"/>
                </a:lnTo>
                <a:lnTo>
                  <a:pt x="952182" y="184086"/>
                </a:lnTo>
                <a:lnTo>
                  <a:pt x="959104" y="173831"/>
                </a:lnTo>
                <a:lnTo>
                  <a:pt x="961644" y="161289"/>
                </a:lnTo>
                <a:lnTo>
                  <a:pt x="961644" y="32257"/>
                </a:lnTo>
                <a:lnTo>
                  <a:pt x="959104" y="19716"/>
                </a:lnTo>
                <a:lnTo>
                  <a:pt x="952182" y="9461"/>
                </a:lnTo>
                <a:lnTo>
                  <a:pt x="941927" y="2539"/>
                </a:lnTo>
                <a:lnTo>
                  <a:pt x="929386" y="0"/>
                </a:lnTo>
                <a:close/>
              </a:path>
            </a:pathLst>
          </a:custGeom>
          <a:solidFill>
            <a:srgbClr val="FFFFFF"/>
          </a:solidFill>
        </p:spPr>
        <p:txBody>
          <a:bodyPr wrap="square" lIns="0" tIns="0" rIns="0" bIns="0" rtlCol="0"/>
          <a:lstStyle/>
          <a:p>
            <a:endParaRPr>
              <a:solidFill>
                <a:schemeClr val="tx1">
                  <a:lumMod val="75000"/>
                  <a:lumOff val="25000"/>
                </a:schemeClr>
              </a:solidFill>
            </a:endParaRPr>
          </a:p>
        </p:txBody>
      </p:sp>
      <p:sp>
        <p:nvSpPr>
          <p:cNvPr id="17" name="object 17"/>
          <p:cNvSpPr txBox="1"/>
          <p:nvPr/>
        </p:nvSpPr>
        <p:spPr>
          <a:xfrm>
            <a:off x="4325182" y="1318183"/>
            <a:ext cx="608442" cy="119905"/>
          </a:xfrm>
          <a:prstGeom prst="rect">
            <a:avLst/>
          </a:prstGeom>
        </p:spPr>
        <p:txBody>
          <a:bodyPr vert="horz" wrap="square" lIns="0" tIns="12065" rIns="0" bIns="0" rtlCol="0">
            <a:spAutoFit/>
          </a:bodyPr>
          <a:lstStyle/>
          <a:p>
            <a:pPr marL="12700">
              <a:lnSpc>
                <a:spcPct val="100000"/>
              </a:lnSpc>
              <a:spcBef>
                <a:spcPts val="95"/>
              </a:spcBef>
            </a:pPr>
            <a:r>
              <a:rPr lang="ja-JP" altLang="en-US" sz="7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ハードウェア</a:t>
            </a:r>
            <a:endParaRPr sz="700" b="1"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18" name="object 18"/>
          <p:cNvSpPr/>
          <p:nvPr/>
        </p:nvSpPr>
        <p:spPr>
          <a:xfrm>
            <a:off x="4148328" y="1522475"/>
            <a:ext cx="962025" cy="195580"/>
          </a:xfrm>
          <a:custGeom>
            <a:avLst/>
            <a:gdLst/>
            <a:ahLst/>
            <a:cxnLst/>
            <a:rect l="l" t="t" r="r" b="b"/>
            <a:pathLst>
              <a:path w="962025" h="195580">
                <a:moveTo>
                  <a:pt x="929132" y="0"/>
                </a:moveTo>
                <a:lnTo>
                  <a:pt x="32512" y="0"/>
                </a:lnTo>
                <a:lnTo>
                  <a:pt x="19877" y="2561"/>
                </a:lnTo>
                <a:lnTo>
                  <a:pt x="9540" y="9540"/>
                </a:lnTo>
                <a:lnTo>
                  <a:pt x="2561" y="19877"/>
                </a:lnTo>
                <a:lnTo>
                  <a:pt x="0" y="32512"/>
                </a:lnTo>
                <a:lnTo>
                  <a:pt x="0" y="162560"/>
                </a:lnTo>
                <a:lnTo>
                  <a:pt x="2561" y="175194"/>
                </a:lnTo>
                <a:lnTo>
                  <a:pt x="9540" y="185531"/>
                </a:lnTo>
                <a:lnTo>
                  <a:pt x="19877" y="192510"/>
                </a:lnTo>
                <a:lnTo>
                  <a:pt x="32512" y="195072"/>
                </a:lnTo>
                <a:lnTo>
                  <a:pt x="929132" y="195072"/>
                </a:lnTo>
                <a:lnTo>
                  <a:pt x="941766" y="192510"/>
                </a:lnTo>
                <a:lnTo>
                  <a:pt x="952103" y="185531"/>
                </a:lnTo>
                <a:lnTo>
                  <a:pt x="959082" y="175194"/>
                </a:lnTo>
                <a:lnTo>
                  <a:pt x="961644" y="162560"/>
                </a:lnTo>
                <a:lnTo>
                  <a:pt x="961644" y="32512"/>
                </a:lnTo>
                <a:lnTo>
                  <a:pt x="959082" y="19877"/>
                </a:lnTo>
                <a:lnTo>
                  <a:pt x="952103" y="9540"/>
                </a:lnTo>
                <a:lnTo>
                  <a:pt x="941766" y="2561"/>
                </a:lnTo>
                <a:lnTo>
                  <a:pt x="929132" y="0"/>
                </a:lnTo>
                <a:close/>
              </a:path>
            </a:pathLst>
          </a:custGeom>
          <a:solidFill>
            <a:srgbClr val="FFFFFF"/>
          </a:solidFill>
        </p:spPr>
        <p:txBody>
          <a:bodyPr wrap="square" lIns="0" tIns="0" rIns="0" bIns="0" rtlCol="0"/>
          <a:lstStyle/>
          <a:p>
            <a:endParaRPr>
              <a:solidFill>
                <a:schemeClr val="tx1">
                  <a:lumMod val="75000"/>
                  <a:lumOff val="25000"/>
                </a:schemeClr>
              </a:solidFill>
            </a:endParaRPr>
          </a:p>
        </p:txBody>
      </p:sp>
      <p:sp>
        <p:nvSpPr>
          <p:cNvPr id="19" name="object 19"/>
          <p:cNvSpPr txBox="1"/>
          <p:nvPr/>
        </p:nvSpPr>
        <p:spPr>
          <a:xfrm>
            <a:off x="4329215" y="1561833"/>
            <a:ext cx="602155" cy="119905"/>
          </a:xfrm>
          <a:prstGeom prst="rect">
            <a:avLst/>
          </a:prstGeom>
        </p:spPr>
        <p:txBody>
          <a:bodyPr vert="horz" wrap="square" lIns="0" tIns="12065" rIns="0" bIns="0" rtlCol="0">
            <a:spAutoFit/>
          </a:bodyPr>
          <a:lstStyle/>
          <a:p>
            <a:pPr marL="12700">
              <a:lnSpc>
                <a:spcPct val="100000"/>
              </a:lnSpc>
              <a:spcBef>
                <a:spcPts val="95"/>
              </a:spcBef>
            </a:pPr>
            <a:r>
              <a:rPr lang="ja-JP" altLang="en-US" sz="7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ソフトウェア</a:t>
            </a:r>
            <a:endParaRPr sz="700" b="1"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20" name="object 20"/>
          <p:cNvSpPr/>
          <p:nvPr/>
        </p:nvSpPr>
        <p:spPr>
          <a:xfrm>
            <a:off x="4148328" y="1773935"/>
            <a:ext cx="962025" cy="193675"/>
          </a:xfrm>
          <a:custGeom>
            <a:avLst/>
            <a:gdLst/>
            <a:ahLst/>
            <a:cxnLst/>
            <a:rect l="l" t="t" r="r" b="b"/>
            <a:pathLst>
              <a:path w="962025" h="193675">
                <a:moveTo>
                  <a:pt x="929386" y="0"/>
                </a:moveTo>
                <a:lnTo>
                  <a:pt x="32258" y="0"/>
                </a:lnTo>
                <a:lnTo>
                  <a:pt x="19716" y="2539"/>
                </a:lnTo>
                <a:lnTo>
                  <a:pt x="9461" y="9461"/>
                </a:lnTo>
                <a:lnTo>
                  <a:pt x="2539" y="19716"/>
                </a:lnTo>
                <a:lnTo>
                  <a:pt x="0" y="32258"/>
                </a:lnTo>
                <a:lnTo>
                  <a:pt x="0" y="161289"/>
                </a:lnTo>
                <a:lnTo>
                  <a:pt x="2539" y="173831"/>
                </a:lnTo>
                <a:lnTo>
                  <a:pt x="9461" y="184086"/>
                </a:lnTo>
                <a:lnTo>
                  <a:pt x="19716" y="191007"/>
                </a:lnTo>
                <a:lnTo>
                  <a:pt x="32258" y="193547"/>
                </a:lnTo>
                <a:lnTo>
                  <a:pt x="929386" y="193547"/>
                </a:lnTo>
                <a:lnTo>
                  <a:pt x="941927" y="191007"/>
                </a:lnTo>
                <a:lnTo>
                  <a:pt x="952182" y="184086"/>
                </a:lnTo>
                <a:lnTo>
                  <a:pt x="959104" y="173831"/>
                </a:lnTo>
                <a:lnTo>
                  <a:pt x="961644" y="161289"/>
                </a:lnTo>
                <a:lnTo>
                  <a:pt x="961644" y="32258"/>
                </a:lnTo>
                <a:lnTo>
                  <a:pt x="959104" y="19716"/>
                </a:lnTo>
                <a:lnTo>
                  <a:pt x="952182" y="9461"/>
                </a:lnTo>
                <a:lnTo>
                  <a:pt x="941927" y="2539"/>
                </a:lnTo>
                <a:lnTo>
                  <a:pt x="929386" y="0"/>
                </a:lnTo>
                <a:close/>
              </a:path>
            </a:pathLst>
          </a:custGeom>
          <a:solidFill>
            <a:srgbClr val="FFFFFF"/>
          </a:solidFill>
        </p:spPr>
        <p:txBody>
          <a:bodyPr wrap="square" lIns="0" tIns="0" rIns="0" bIns="0" rtlCol="0"/>
          <a:lstStyle/>
          <a:p>
            <a:endParaRPr>
              <a:solidFill>
                <a:schemeClr val="tx1">
                  <a:lumMod val="75000"/>
                  <a:lumOff val="25000"/>
                </a:schemeClr>
              </a:solidFill>
            </a:endParaRPr>
          </a:p>
        </p:txBody>
      </p:sp>
      <p:sp>
        <p:nvSpPr>
          <p:cNvPr id="21" name="object 21"/>
          <p:cNvSpPr txBox="1"/>
          <p:nvPr/>
        </p:nvSpPr>
        <p:spPr>
          <a:xfrm>
            <a:off x="4386558" y="1810050"/>
            <a:ext cx="485564" cy="119905"/>
          </a:xfrm>
          <a:prstGeom prst="rect">
            <a:avLst/>
          </a:prstGeom>
        </p:spPr>
        <p:txBody>
          <a:bodyPr vert="horz" wrap="square" lIns="0" tIns="12065" rIns="0" bIns="0" rtlCol="0">
            <a:spAutoFit/>
          </a:bodyPr>
          <a:lstStyle/>
          <a:p>
            <a:pPr marL="12700" algn="ctr">
              <a:lnSpc>
                <a:spcPct val="100000"/>
              </a:lnSpc>
              <a:spcBef>
                <a:spcPts val="95"/>
              </a:spcBef>
            </a:pPr>
            <a:r>
              <a:rPr lang="ja-JP" altLang="en-US" sz="7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サービス</a:t>
            </a:r>
            <a:endParaRPr sz="700" b="1"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22" name="object 22"/>
          <p:cNvSpPr txBox="1"/>
          <p:nvPr/>
        </p:nvSpPr>
        <p:spPr>
          <a:xfrm>
            <a:off x="4387088" y="3164204"/>
            <a:ext cx="430530" cy="197490"/>
          </a:xfrm>
          <a:prstGeom prst="rect">
            <a:avLst/>
          </a:prstGeom>
        </p:spPr>
        <p:txBody>
          <a:bodyPr vert="horz" wrap="square" lIns="0" tIns="12700" rIns="0" bIns="0" rtlCol="0">
            <a:spAutoFit/>
          </a:bodyPr>
          <a:lstStyle/>
          <a:p>
            <a:pPr algn="ctr">
              <a:lnSpc>
                <a:spcPct val="100000"/>
              </a:lnSpc>
            </a:pPr>
            <a:r>
              <a:rPr sz="6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Fitness</a:t>
            </a:r>
            <a:r>
              <a:rPr sz="600" b="1" spc="155" dirty="0">
                <a:solidFill>
                  <a:schemeClr val="tx1">
                    <a:lumMod val="75000"/>
                    <a:lumOff val="25000"/>
                  </a:schemeClr>
                </a:solidFill>
                <a:latin typeface="メイリオ" panose="020B0604030504040204" pitchFamily="50" charset="-128"/>
                <a:ea typeface="メイリオ" panose="020B0604030504040204" pitchFamily="50" charset="-128"/>
                <a:cs typeface="Calibri"/>
              </a:rPr>
              <a:t> </a:t>
            </a:r>
            <a:r>
              <a:rPr sz="600" b="1" spc="-25" dirty="0">
                <a:solidFill>
                  <a:schemeClr val="tx1">
                    <a:lumMod val="75000"/>
                    <a:lumOff val="25000"/>
                  </a:schemeClr>
                </a:solidFill>
                <a:latin typeface="メイリオ" panose="020B0604030504040204" pitchFamily="50" charset="-128"/>
                <a:ea typeface="メイリオ" panose="020B0604030504040204" pitchFamily="50" charset="-128"/>
                <a:cs typeface="Calibri"/>
              </a:rPr>
              <a:t>Hub</a:t>
            </a:r>
            <a:endParaRPr sz="6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23" name="object 23"/>
          <p:cNvSpPr txBox="1"/>
          <p:nvPr/>
        </p:nvSpPr>
        <p:spPr>
          <a:xfrm>
            <a:off x="6400800" y="642899"/>
            <a:ext cx="1769491" cy="312265"/>
          </a:xfrm>
          <a:prstGeom prst="rect">
            <a:avLst/>
          </a:prstGeom>
        </p:spPr>
        <p:txBody>
          <a:bodyPr vert="horz" wrap="square" lIns="0" tIns="12700" rIns="0" bIns="0" rtlCol="0">
            <a:spAutoFit/>
          </a:bodyPr>
          <a:lstStyle/>
          <a:p>
            <a:pPr marR="5080" algn="ctr">
              <a:lnSpc>
                <a:spcPct val="138600"/>
              </a:lnSpc>
              <a:spcBef>
                <a:spcPts val="100"/>
              </a:spcBef>
            </a:pPr>
            <a:r>
              <a:rPr sz="700" b="1" dirty="0">
                <a:solidFill>
                  <a:srgbClr val="D15B04"/>
                </a:solidFill>
                <a:latin typeface="メイリオ" panose="020B0604030504040204" pitchFamily="50" charset="-128"/>
                <a:ea typeface="メイリオ" panose="020B0604030504040204" pitchFamily="50" charset="-128"/>
                <a:cs typeface="Trebuchet MS"/>
              </a:rPr>
              <a:t>EGYM</a:t>
            </a:r>
            <a:r>
              <a:rPr sz="700" b="1" spc="35" dirty="0">
                <a:solidFill>
                  <a:srgbClr val="D15B04"/>
                </a:solidFill>
                <a:latin typeface="メイリオ" panose="020B0604030504040204" pitchFamily="50" charset="-128"/>
                <a:ea typeface="メイリオ" panose="020B0604030504040204" pitchFamily="50" charset="-128"/>
                <a:cs typeface="Trebuchet MS"/>
              </a:rPr>
              <a:t> </a:t>
            </a:r>
            <a:r>
              <a:rPr lang="ja-JP" altLang="en-US" sz="700" b="1" spc="35" dirty="0">
                <a:solidFill>
                  <a:srgbClr val="D15B04"/>
                </a:solidFill>
                <a:latin typeface="メイリオ" panose="020B0604030504040204" pitchFamily="50" charset="-128"/>
                <a:ea typeface="メイリオ" panose="020B0604030504040204" pitchFamily="50" charset="-128"/>
                <a:cs typeface="Trebuchet MS"/>
              </a:rPr>
              <a:t>デジタル </a:t>
            </a:r>
            <a:r>
              <a:rPr sz="700" b="1" spc="-10" dirty="0">
                <a:solidFill>
                  <a:srgbClr val="D15B04"/>
                </a:solidFill>
                <a:latin typeface="メイリオ" panose="020B0604030504040204" pitchFamily="50" charset="-128"/>
                <a:ea typeface="メイリオ" panose="020B0604030504040204" pitchFamily="50" charset="-128"/>
                <a:cs typeface="Trebuchet MS"/>
              </a:rPr>
              <a:t>(</a:t>
            </a:r>
            <a:r>
              <a:rPr lang="ja-JP" altLang="en-US" sz="700" b="1" spc="-10" dirty="0">
                <a:solidFill>
                  <a:srgbClr val="D15B04"/>
                </a:solidFill>
                <a:latin typeface="メイリオ" panose="020B0604030504040204" pitchFamily="50" charset="-128"/>
                <a:ea typeface="メイリオ" panose="020B0604030504040204" pitchFamily="50" charset="-128"/>
                <a:cs typeface="Trebuchet MS"/>
              </a:rPr>
              <a:t>プレミアムソフトウェア</a:t>
            </a:r>
            <a:r>
              <a:rPr sz="700" b="1" spc="-10" dirty="0">
                <a:solidFill>
                  <a:srgbClr val="D15B04"/>
                </a:solidFill>
                <a:latin typeface="メイリオ" panose="020B0604030504040204" pitchFamily="50" charset="-128"/>
                <a:ea typeface="メイリオ" panose="020B0604030504040204" pitchFamily="50" charset="-128"/>
                <a:cs typeface="Trebuchet MS"/>
              </a:rPr>
              <a:t>)</a:t>
            </a:r>
            <a:r>
              <a:rPr sz="700" b="1" dirty="0">
                <a:solidFill>
                  <a:srgbClr val="D15B04"/>
                </a:solidFill>
                <a:latin typeface="メイリオ" panose="020B0604030504040204" pitchFamily="50" charset="-128"/>
                <a:ea typeface="メイリオ" panose="020B0604030504040204" pitchFamily="50" charset="-128"/>
                <a:cs typeface="Trebuchet MS"/>
              </a:rPr>
              <a:t> </a:t>
            </a:r>
            <a:r>
              <a:rPr lang="ja-JP" altLang="en-US" sz="700" b="1" dirty="0">
                <a:solidFill>
                  <a:schemeClr val="tx1">
                    <a:lumMod val="75000"/>
                    <a:lumOff val="25000"/>
                  </a:schemeClr>
                </a:solidFill>
                <a:latin typeface="メイリオ" panose="020B0604030504040204" pitchFamily="50" charset="-128"/>
                <a:ea typeface="メイリオ" panose="020B0604030504040204" pitchFamily="50" charset="-128"/>
                <a:cs typeface="Trebuchet MS"/>
              </a:rPr>
              <a:t>フィットネス</a:t>
            </a:r>
            <a:r>
              <a:rPr lang="en-US" altLang="ja-JP" sz="700" b="1" dirty="0">
                <a:solidFill>
                  <a:schemeClr val="tx1">
                    <a:lumMod val="75000"/>
                    <a:lumOff val="25000"/>
                  </a:schemeClr>
                </a:solidFill>
                <a:latin typeface="メイリオ" panose="020B0604030504040204" pitchFamily="50" charset="-128"/>
                <a:ea typeface="メイリオ" panose="020B0604030504040204" pitchFamily="50" charset="-128"/>
                <a:cs typeface="Trebuchet MS"/>
              </a:rPr>
              <a:t>&amp;</a:t>
            </a:r>
            <a:r>
              <a:rPr lang="ja-JP" altLang="en-US" sz="700" b="1" dirty="0">
                <a:solidFill>
                  <a:schemeClr val="tx1">
                    <a:lumMod val="75000"/>
                    <a:lumOff val="25000"/>
                  </a:schemeClr>
                </a:solidFill>
                <a:latin typeface="メイリオ" panose="020B0604030504040204" pitchFamily="50" charset="-128"/>
                <a:ea typeface="メイリオ" panose="020B0604030504040204" pitchFamily="50" charset="-128"/>
                <a:cs typeface="Trebuchet MS"/>
              </a:rPr>
              <a:t>トレーニング</a:t>
            </a:r>
            <a:endParaRPr sz="700" dirty="0">
              <a:solidFill>
                <a:schemeClr val="tx1">
                  <a:lumMod val="75000"/>
                  <a:lumOff val="25000"/>
                </a:schemeClr>
              </a:solidFill>
              <a:latin typeface="メイリオ" panose="020B0604030504040204" pitchFamily="50" charset="-128"/>
              <a:ea typeface="メイリオ" panose="020B0604030504040204" pitchFamily="50" charset="-128"/>
              <a:cs typeface="Trebuchet MS"/>
            </a:endParaRPr>
          </a:p>
        </p:txBody>
      </p:sp>
      <p:sp>
        <p:nvSpPr>
          <p:cNvPr id="24" name="object 24"/>
          <p:cNvSpPr txBox="1"/>
          <p:nvPr/>
        </p:nvSpPr>
        <p:spPr>
          <a:xfrm>
            <a:off x="6996938" y="3213845"/>
            <a:ext cx="751078" cy="119905"/>
          </a:xfrm>
          <a:prstGeom prst="rect">
            <a:avLst/>
          </a:prstGeom>
        </p:spPr>
        <p:txBody>
          <a:bodyPr vert="horz" wrap="square" lIns="0" tIns="12065" rIns="0" bIns="0" rtlCol="0">
            <a:spAutoFit/>
          </a:bodyPr>
          <a:lstStyle/>
          <a:p>
            <a:pPr algn="ctr">
              <a:lnSpc>
                <a:spcPct val="100000"/>
              </a:lnSpc>
              <a:spcBef>
                <a:spcPts val="95"/>
              </a:spcBef>
            </a:pPr>
            <a:r>
              <a:rPr lang="ja-JP" altLang="en-US" sz="700" b="1" dirty="0">
                <a:solidFill>
                  <a:schemeClr val="tx1">
                    <a:lumMod val="75000"/>
                    <a:lumOff val="25000"/>
                  </a:schemeClr>
                </a:solidFill>
                <a:latin typeface="メイリオ" panose="020B0604030504040204" pitchFamily="50" charset="-128"/>
                <a:ea typeface="メイリオ" panose="020B0604030504040204" pitchFamily="50" charset="-128"/>
                <a:cs typeface="Trebuchet MS"/>
              </a:rPr>
              <a:t>オペレーション</a:t>
            </a:r>
            <a:endParaRPr sz="700" b="1" dirty="0">
              <a:solidFill>
                <a:schemeClr val="tx1">
                  <a:lumMod val="75000"/>
                  <a:lumOff val="25000"/>
                </a:schemeClr>
              </a:solidFill>
              <a:latin typeface="メイリオ" panose="020B0604030504040204" pitchFamily="50" charset="-128"/>
              <a:ea typeface="メイリオ" panose="020B0604030504040204" pitchFamily="50" charset="-128"/>
              <a:cs typeface="Trebuchet MS"/>
            </a:endParaRPr>
          </a:p>
        </p:txBody>
      </p:sp>
      <p:sp>
        <p:nvSpPr>
          <p:cNvPr id="25" name="object 25"/>
          <p:cNvSpPr/>
          <p:nvPr/>
        </p:nvSpPr>
        <p:spPr>
          <a:xfrm>
            <a:off x="6301740" y="1124711"/>
            <a:ext cx="326390" cy="326390"/>
          </a:xfrm>
          <a:custGeom>
            <a:avLst/>
            <a:gdLst/>
            <a:ahLst/>
            <a:cxnLst/>
            <a:rect l="l" t="t" r="r" b="b"/>
            <a:pathLst>
              <a:path w="326390" h="326390">
                <a:moveTo>
                  <a:pt x="271780" y="0"/>
                </a:moveTo>
                <a:lnTo>
                  <a:pt x="54356" y="0"/>
                </a:lnTo>
                <a:lnTo>
                  <a:pt x="33218" y="4278"/>
                </a:lnTo>
                <a:lnTo>
                  <a:pt x="15938" y="15938"/>
                </a:lnTo>
                <a:lnTo>
                  <a:pt x="4278" y="33218"/>
                </a:lnTo>
                <a:lnTo>
                  <a:pt x="0" y="54355"/>
                </a:lnTo>
                <a:lnTo>
                  <a:pt x="0" y="271779"/>
                </a:lnTo>
                <a:lnTo>
                  <a:pt x="4278" y="292917"/>
                </a:lnTo>
                <a:lnTo>
                  <a:pt x="15938" y="310197"/>
                </a:lnTo>
                <a:lnTo>
                  <a:pt x="33218" y="321857"/>
                </a:lnTo>
                <a:lnTo>
                  <a:pt x="54356" y="326136"/>
                </a:lnTo>
                <a:lnTo>
                  <a:pt x="271780" y="326136"/>
                </a:lnTo>
                <a:lnTo>
                  <a:pt x="292917" y="321857"/>
                </a:lnTo>
                <a:lnTo>
                  <a:pt x="310197" y="310197"/>
                </a:lnTo>
                <a:lnTo>
                  <a:pt x="321857" y="292917"/>
                </a:lnTo>
                <a:lnTo>
                  <a:pt x="326136" y="271779"/>
                </a:lnTo>
                <a:lnTo>
                  <a:pt x="326136" y="54355"/>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sp>
        <p:nvSpPr>
          <p:cNvPr id="26" name="object 26"/>
          <p:cNvSpPr txBox="1"/>
          <p:nvPr/>
        </p:nvSpPr>
        <p:spPr>
          <a:xfrm>
            <a:off x="6348348" y="1306448"/>
            <a:ext cx="247015" cy="116839"/>
          </a:xfrm>
          <a:prstGeom prst="rect">
            <a:avLst/>
          </a:prstGeom>
        </p:spPr>
        <p:txBody>
          <a:bodyPr vert="horz" wrap="square" lIns="0" tIns="12700" rIns="0" bIns="0" rtlCol="0">
            <a:spAutoFit/>
          </a:bodyPr>
          <a:lstStyle/>
          <a:p>
            <a:pPr marR="5080" indent="34925">
              <a:lnSpc>
                <a:spcPct val="100000"/>
              </a:lnSpc>
              <a:spcBef>
                <a:spcPts val="100"/>
              </a:spcBef>
            </a:pPr>
            <a:r>
              <a:rPr sz="300" b="1" spc="-10" dirty="0">
                <a:solidFill>
                  <a:srgbClr val="FFFFFF"/>
                </a:solidFill>
                <a:latin typeface="Trebuchet MS"/>
                <a:cs typeface="Trebuchet MS"/>
              </a:rPr>
              <a:t>MEMBER</a:t>
            </a:r>
            <a:r>
              <a:rPr sz="300" b="1" spc="500" dirty="0">
                <a:solidFill>
                  <a:srgbClr val="FFFFFF"/>
                </a:solidFill>
                <a:latin typeface="Trebuchet MS"/>
                <a:cs typeface="Trebuchet MS"/>
              </a:rPr>
              <a:t> </a:t>
            </a:r>
            <a:r>
              <a:rPr sz="300" b="1" spc="-10" dirty="0">
                <a:solidFill>
                  <a:srgbClr val="FFFFFF"/>
                </a:solidFill>
                <a:latin typeface="Trebuchet MS"/>
                <a:cs typeface="Trebuchet MS"/>
              </a:rPr>
              <a:t>DASHBOARD</a:t>
            </a:r>
            <a:endParaRPr sz="300">
              <a:latin typeface="Trebuchet MS"/>
              <a:cs typeface="Trebuchet MS"/>
            </a:endParaRPr>
          </a:p>
        </p:txBody>
      </p:sp>
      <p:pic>
        <p:nvPicPr>
          <p:cNvPr id="27" name="object 27"/>
          <p:cNvPicPr/>
          <p:nvPr/>
        </p:nvPicPr>
        <p:blipFill>
          <a:blip r:embed="rId2" cstate="print"/>
          <a:stretch>
            <a:fillRect/>
          </a:stretch>
        </p:blipFill>
        <p:spPr>
          <a:xfrm>
            <a:off x="6365747" y="1175003"/>
            <a:ext cx="196596" cy="105156"/>
          </a:xfrm>
          <a:prstGeom prst="rect">
            <a:avLst/>
          </a:prstGeom>
        </p:spPr>
      </p:pic>
      <p:sp>
        <p:nvSpPr>
          <p:cNvPr id="28" name="object 28"/>
          <p:cNvSpPr/>
          <p:nvPr/>
        </p:nvSpPr>
        <p:spPr>
          <a:xfrm>
            <a:off x="7479792" y="1124711"/>
            <a:ext cx="326390" cy="326390"/>
          </a:xfrm>
          <a:custGeom>
            <a:avLst/>
            <a:gdLst/>
            <a:ahLst/>
            <a:cxnLst/>
            <a:rect l="l" t="t" r="r" b="b"/>
            <a:pathLst>
              <a:path w="326390" h="326390">
                <a:moveTo>
                  <a:pt x="271779" y="0"/>
                </a:moveTo>
                <a:lnTo>
                  <a:pt x="54355" y="0"/>
                </a:lnTo>
                <a:lnTo>
                  <a:pt x="33218" y="4278"/>
                </a:lnTo>
                <a:lnTo>
                  <a:pt x="15938" y="15938"/>
                </a:lnTo>
                <a:lnTo>
                  <a:pt x="4278" y="33218"/>
                </a:lnTo>
                <a:lnTo>
                  <a:pt x="0" y="54355"/>
                </a:lnTo>
                <a:lnTo>
                  <a:pt x="0" y="271779"/>
                </a:lnTo>
                <a:lnTo>
                  <a:pt x="4278" y="292917"/>
                </a:lnTo>
                <a:lnTo>
                  <a:pt x="15938" y="310197"/>
                </a:lnTo>
                <a:lnTo>
                  <a:pt x="33218" y="321857"/>
                </a:lnTo>
                <a:lnTo>
                  <a:pt x="54355" y="326136"/>
                </a:lnTo>
                <a:lnTo>
                  <a:pt x="271779" y="326136"/>
                </a:lnTo>
                <a:lnTo>
                  <a:pt x="292917" y="321857"/>
                </a:lnTo>
                <a:lnTo>
                  <a:pt x="310197" y="310197"/>
                </a:lnTo>
                <a:lnTo>
                  <a:pt x="321857" y="292917"/>
                </a:lnTo>
                <a:lnTo>
                  <a:pt x="326135" y="271779"/>
                </a:lnTo>
                <a:lnTo>
                  <a:pt x="326135" y="54355"/>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sp>
        <p:nvSpPr>
          <p:cNvPr id="29" name="object 29"/>
          <p:cNvSpPr txBox="1"/>
          <p:nvPr/>
        </p:nvSpPr>
        <p:spPr>
          <a:xfrm>
            <a:off x="7550531" y="1306448"/>
            <a:ext cx="197485" cy="116839"/>
          </a:xfrm>
          <a:prstGeom prst="rect">
            <a:avLst/>
          </a:prstGeom>
        </p:spPr>
        <p:txBody>
          <a:bodyPr vert="horz" wrap="square" lIns="0" tIns="12700" rIns="0" bIns="0" rtlCol="0">
            <a:spAutoFit/>
          </a:bodyPr>
          <a:lstStyle/>
          <a:p>
            <a:pPr marR="5080" indent="17780">
              <a:lnSpc>
                <a:spcPct val="100000"/>
              </a:lnSpc>
              <a:spcBef>
                <a:spcPts val="100"/>
              </a:spcBef>
            </a:pPr>
            <a:r>
              <a:rPr sz="300" b="1" dirty="0">
                <a:solidFill>
                  <a:srgbClr val="FFFFFF"/>
                </a:solidFill>
                <a:latin typeface="Trebuchet MS"/>
                <a:cs typeface="Trebuchet MS"/>
              </a:rPr>
              <a:t>BIO</a:t>
            </a:r>
            <a:r>
              <a:rPr sz="300" b="1" spc="-10" dirty="0">
                <a:solidFill>
                  <a:srgbClr val="FFFFFF"/>
                </a:solidFill>
                <a:latin typeface="Trebuchet MS"/>
                <a:cs typeface="Trebuchet MS"/>
              </a:rPr>
              <a:t> </a:t>
            </a:r>
            <a:r>
              <a:rPr sz="300" b="1" spc="-25" dirty="0">
                <a:solidFill>
                  <a:srgbClr val="FFFFFF"/>
                </a:solidFill>
                <a:latin typeface="Trebuchet MS"/>
                <a:cs typeface="Trebuchet MS"/>
              </a:rPr>
              <a:t>AGE</a:t>
            </a:r>
            <a:r>
              <a:rPr sz="300" b="1" spc="500" dirty="0">
                <a:solidFill>
                  <a:srgbClr val="FFFFFF"/>
                </a:solidFill>
                <a:latin typeface="Trebuchet MS"/>
                <a:cs typeface="Trebuchet MS"/>
              </a:rPr>
              <a:t> </a:t>
            </a:r>
            <a:r>
              <a:rPr sz="300" b="1" spc="-10" dirty="0">
                <a:solidFill>
                  <a:srgbClr val="FFFFFF"/>
                </a:solidFill>
                <a:latin typeface="Trebuchet MS"/>
                <a:cs typeface="Trebuchet MS"/>
              </a:rPr>
              <a:t>ANALYSIS</a:t>
            </a:r>
            <a:endParaRPr sz="300">
              <a:latin typeface="Trebuchet MS"/>
              <a:cs typeface="Trebuchet MS"/>
            </a:endParaRPr>
          </a:p>
        </p:txBody>
      </p:sp>
      <p:pic>
        <p:nvPicPr>
          <p:cNvPr id="30" name="object 30"/>
          <p:cNvPicPr/>
          <p:nvPr/>
        </p:nvPicPr>
        <p:blipFill>
          <a:blip r:embed="rId3" cstate="print"/>
          <a:stretch>
            <a:fillRect/>
          </a:stretch>
        </p:blipFill>
        <p:spPr>
          <a:xfrm>
            <a:off x="7571231" y="1132736"/>
            <a:ext cx="156972" cy="164187"/>
          </a:xfrm>
          <a:prstGeom prst="rect">
            <a:avLst/>
          </a:prstGeom>
        </p:spPr>
      </p:pic>
      <p:sp>
        <p:nvSpPr>
          <p:cNvPr id="31" name="object 31"/>
          <p:cNvSpPr/>
          <p:nvPr/>
        </p:nvSpPr>
        <p:spPr>
          <a:xfrm>
            <a:off x="7086600" y="1124711"/>
            <a:ext cx="326390" cy="326390"/>
          </a:xfrm>
          <a:custGeom>
            <a:avLst/>
            <a:gdLst/>
            <a:ahLst/>
            <a:cxnLst/>
            <a:rect l="l" t="t" r="r" b="b"/>
            <a:pathLst>
              <a:path w="326390" h="326390">
                <a:moveTo>
                  <a:pt x="271779" y="0"/>
                </a:moveTo>
                <a:lnTo>
                  <a:pt x="54355" y="0"/>
                </a:lnTo>
                <a:lnTo>
                  <a:pt x="33218" y="4278"/>
                </a:lnTo>
                <a:lnTo>
                  <a:pt x="15938" y="15938"/>
                </a:lnTo>
                <a:lnTo>
                  <a:pt x="4278" y="33218"/>
                </a:lnTo>
                <a:lnTo>
                  <a:pt x="0" y="54355"/>
                </a:lnTo>
                <a:lnTo>
                  <a:pt x="0" y="271779"/>
                </a:lnTo>
                <a:lnTo>
                  <a:pt x="4278" y="292917"/>
                </a:lnTo>
                <a:lnTo>
                  <a:pt x="15938" y="310197"/>
                </a:lnTo>
                <a:lnTo>
                  <a:pt x="33218" y="321857"/>
                </a:lnTo>
                <a:lnTo>
                  <a:pt x="54355" y="326136"/>
                </a:lnTo>
                <a:lnTo>
                  <a:pt x="271779" y="326136"/>
                </a:lnTo>
                <a:lnTo>
                  <a:pt x="292917" y="321857"/>
                </a:lnTo>
                <a:lnTo>
                  <a:pt x="310197" y="310197"/>
                </a:lnTo>
                <a:lnTo>
                  <a:pt x="321857" y="292917"/>
                </a:lnTo>
                <a:lnTo>
                  <a:pt x="326135" y="271779"/>
                </a:lnTo>
                <a:lnTo>
                  <a:pt x="326135" y="54355"/>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sp>
        <p:nvSpPr>
          <p:cNvPr id="32" name="object 32"/>
          <p:cNvSpPr txBox="1"/>
          <p:nvPr/>
        </p:nvSpPr>
        <p:spPr>
          <a:xfrm>
            <a:off x="7159497" y="1306448"/>
            <a:ext cx="193675" cy="116839"/>
          </a:xfrm>
          <a:prstGeom prst="rect">
            <a:avLst/>
          </a:prstGeom>
        </p:spPr>
        <p:txBody>
          <a:bodyPr vert="horz" wrap="square" lIns="0" tIns="12700" rIns="0" bIns="0" rtlCol="0">
            <a:spAutoFit/>
          </a:bodyPr>
          <a:lstStyle/>
          <a:p>
            <a:pPr marL="28575" marR="5080" indent="-29209">
              <a:lnSpc>
                <a:spcPct val="100000"/>
              </a:lnSpc>
              <a:spcBef>
                <a:spcPts val="100"/>
              </a:spcBef>
            </a:pPr>
            <a:r>
              <a:rPr sz="300" b="1" spc="-10" dirty="0">
                <a:solidFill>
                  <a:srgbClr val="FFFFFF"/>
                </a:solidFill>
                <a:latin typeface="Trebuchet MS"/>
                <a:cs typeface="Trebuchet MS"/>
              </a:rPr>
              <a:t>TRAINING</a:t>
            </a:r>
            <a:r>
              <a:rPr sz="300" b="1" spc="500" dirty="0">
                <a:solidFill>
                  <a:srgbClr val="FFFFFF"/>
                </a:solidFill>
                <a:latin typeface="Trebuchet MS"/>
                <a:cs typeface="Trebuchet MS"/>
              </a:rPr>
              <a:t> </a:t>
            </a:r>
            <a:r>
              <a:rPr sz="300" b="1" spc="-10" dirty="0">
                <a:solidFill>
                  <a:srgbClr val="FFFFFF"/>
                </a:solidFill>
                <a:latin typeface="Trebuchet MS"/>
                <a:cs typeface="Trebuchet MS"/>
              </a:rPr>
              <a:t>PLANS</a:t>
            </a:r>
            <a:endParaRPr sz="300">
              <a:latin typeface="Trebuchet MS"/>
              <a:cs typeface="Trebuchet MS"/>
            </a:endParaRPr>
          </a:p>
        </p:txBody>
      </p:sp>
      <p:pic>
        <p:nvPicPr>
          <p:cNvPr id="33" name="object 33"/>
          <p:cNvPicPr/>
          <p:nvPr/>
        </p:nvPicPr>
        <p:blipFill>
          <a:blip r:embed="rId4" cstate="print"/>
          <a:stretch>
            <a:fillRect/>
          </a:stretch>
        </p:blipFill>
        <p:spPr>
          <a:xfrm>
            <a:off x="7202551" y="1158239"/>
            <a:ext cx="105028" cy="131063"/>
          </a:xfrm>
          <a:prstGeom prst="rect">
            <a:avLst/>
          </a:prstGeom>
        </p:spPr>
      </p:pic>
      <p:sp>
        <p:nvSpPr>
          <p:cNvPr id="34" name="object 34"/>
          <p:cNvSpPr/>
          <p:nvPr/>
        </p:nvSpPr>
        <p:spPr>
          <a:xfrm>
            <a:off x="6694931" y="1124711"/>
            <a:ext cx="325120" cy="326390"/>
          </a:xfrm>
          <a:custGeom>
            <a:avLst/>
            <a:gdLst/>
            <a:ahLst/>
            <a:cxnLst/>
            <a:rect l="l" t="t" r="r" b="b"/>
            <a:pathLst>
              <a:path w="325120" h="326390">
                <a:moveTo>
                  <a:pt x="270510" y="0"/>
                </a:moveTo>
                <a:lnTo>
                  <a:pt x="54101" y="0"/>
                </a:lnTo>
                <a:lnTo>
                  <a:pt x="33057" y="4256"/>
                </a:lnTo>
                <a:lnTo>
                  <a:pt x="15859" y="15859"/>
                </a:lnTo>
                <a:lnTo>
                  <a:pt x="4256" y="33057"/>
                </a:lnTo>
                <a:lnTo>
                  <a:pt x="0" y="54101"/>
                </a:lnTo>
                <a:lnTo>
                  <a:pt x="0" y="272034"/>
                </a:lnTo>
                <a:lnTo>
                  <a:pt x="4256" y="293078"/>
                </a:lnTo>
                <a:lnTo>
                  <a:pt x="15859" y="310276"/>
                </a:lnTo>
                <a:lnTo>
                  <a:pt x="33057" y="321879"/>
                </a:lnTo>
                <a:lnTo>
                  <a:pt x="54101" y="326136"/>
                </a:lnTo>
                <a:lnTo>
                  <a:pt x="270510" y="326136"/>
                </a:lnTo>
                <a:lnTo>
                  <a:pt x="291554" y="321879"/>
                </a:lnTo>
                <a:lnTo>
                  <a:pt x="308752" y="310276"/>
                </a:lnTo>
                <a:lnTo>
                  <a:pt x="320355" y="293078"/>
                </a:lnTo>
                <a:lnTo>
                  <a:pt x="324612" y="272034"/>
                </a:lnTo>
                <a:lnTo>
                  <a:pt x="324612" y="54101"/>
                </a:lnTo>
                <a:lnTo>
                  <a:pt x="320355" y="33057"/>
                </a:lnTo>
                <a:lnTo>
                  <a:pt x="308752" y="15859"/>
                </a:lnTo>
                <a:lnTo>
                  <a:pt x="291554" y="4256"/>
                </a:lnTo>
                <a:lnTo>
                  <a:pt x="270510" y="0"/>
                </a:lnTo>
                <a:close/>
              </a:path>
            </a:pathLst>
          </a:custGeom>
          <a:solidFill>
            <a:srgbClr val="585858"/>
          </a:solidFill>
        </p:spPr>
        <p:txBody>
          <a:bodyPr wrap="square" lIns="0" tIns="0" rIns="0" bIns="0" rtlCol="0"/>
          <a:lstStyle/>
          <a:p>
            <a:endParaRPr/>
          </a:p>
        </p:txBody>
      </p:sp>
      <p:sp>
        <p:nvSpPr>
          <p:cNvPr id="35" name="object 35"/>
          <p:cNvSpPr txBox="1"/>
          <p:nvPr/>
        </p:nvSpPr>
        <p:spPr>
          <a:xfrm>
            <a:off x="6733285" y="1306448"/>
            <a:ext cx="260985" cy="116839"/>
          </a:xfrm>
          <a:prstGeom prst="rect">
            <a:avLst/>
          </a:prstGeom>
        </p:spPr>
        <p:txBody>
          <a:bodyPr vert="horz" wrap="square" lIns="0" tIns="12700" rIns="0" bIns="0" rtlCol="0">
            <a:spAutoFit/>
          </a:bodyPr>
          <a:lstStyle/>
          <a:p>
            <a:pPr marR="5080" indent="50165">
              <a:lnSpc>
                <a:spcPct val="100000"/>
              </a:lnSpc>
              <a:spcBef>
                <a:spcPts val="100"/>
              </a:spcBef>
            </a:pPr>
            <a:r>
              <a:rPr sz="300" b="1" spc="-10" dirty="0">
                <a:solidFill>
                  <a:srgbClr val="FFFFFF"/>
                </a:solidFill>
                <a:latin typeface="Trebuchet MS"/>
                <a:cs typeface="Trebuchet MS"/>
              </a:rPr>
              <a:t>HEALTH</a:t>
            </a:r>
            <a:r>
              <a:rPr sz="300" b="1" spc="500" dirty="0">
                <a:solidFill>
                  <a:srgbClr val="FFFFFF"/>
                </a:solidFill>
                <a:latin typeface="Trebuchet MS"/>
                <a:cs typeface="Trebuchet MS"/>
              </a:rPr>
              <a:t> </a:t>
            </a:r>
            <a:r>
              <a:rPr sz="300" b="1" spc="-10" dirty="0">
                <a:solidFill>
                  <a:srgbClr val="FFFFFF"/>
                </a:solidFill>
                <a:latin typeface="Trebuchet MS"/>
                <a:cs typeface="Trebuchet MS"/>
              </a:rPr>
              <a:t>ASSESSMENT</a:t>
            </a:r>
            <a:endParaRPr sz="300">
              <a:latin typeface="Trebuchet MS"/>
              <a:cs typeface="Trebuchet MS"/>
            </a:endParaRPr>
          </a:p>
        </p:txBody>
      </p:sp>
      <p:pic>
        <p:nvPicPr>
          <p:cNvPr id="36" name="object 36"/>
          <p:cNvPicPr/>
          <p:nvPr/>
        </p:nvPicPr>
        <p:blipFill>
          <a:blip r:embed="rId5" cstate="print"/>
          <a:stretch>
            <a:fillRect/>
          </a:stretch>
        </p:blipFill>
        <p:spPr>
          <a:xfrm>
            <a:off x="6775704" y="1164336"/>
            <a:ext cx="158496" cy="124967"/>
          </a:xfrm>
          <a:prstGeom prst="rect">
            <a:avLst/>
          </a:prstGeom>
        </p:spPr>
      </p:pic>
      <p:sp>
        <p:nvSpPr>
          <p:cNvPr id="37" name="object 37"/>
          <p:cNvSpPr/>
          <p:nvPr/>
        </p:nvSpPr>
        <p:spPr>
          <a:xfrm>
            <a:off x="7871459" y="1124711"/>
            <a:ext cx="326390" cy="326390"/>
          </a:xfrm>
          <a:custGeom>
            <a:avLst/>
            <a:gdLst/>
            <a:ahLst/>
            <a:cxnLst/>
            <a:rect l="l" t="t" r="r" b="b"/>
            <a:pathLst>
              <a:path w="326390" h="326390">
                <a:moveTo>
                  <a:pt x="271780" y="0"/>
                </a:moveTo>
                <a:lnTo>
                  <a:pt x="54356" y="0"/>
                </a:lnTo>
                <a:lnTo>
                  <a:pt x="33218" y="4278"/>
                </a:lnTo>
                <a:lnTo>
                  <a:pt x="15938" y="15938"/>
                </a:lnTo>
                <a:lnTo>
                  <a:pt x="4278" y="33218"/>
                </a:lnTo>
                <a:lnTo>
                  <a:pt x="0" y="54355"/>
                </a:lnTo>
                <a:lnTo>
                  <a:pt x="0" y="271779"/>
                </a:lnTo>
                <a:lnTo>
                  <a:pt x="4278" y="292917"/>
                </a:lnTo>
                <a:lnTo>
                  <a:pt x="15938" y="310197"/>
                </a:lnTo>
                <a:lnTo>
                  <a:pt x="33218" y="321857"/>
                </a:lnTo>
                <a:lnTo>
                  <a:pt x="54356" y="326136"/>
                </a:lnTo>
                <a:lnTo>
                  <a:pt x="271780" y="326136"/>
                </a:lnTo>
                <a:lnTo>
                  <a:pt x="292917" y="321857"/>
                </a:lnTo>
                <a:lnTo>
                  <a:pt x="310197" y="310197"/>
                </a:lnTo>
                <a:lnTo>
                  <a:pt x="321857" y="292917"/>
                </a:lnTo>
                <a:lnTo>
                  <a:pt x="326136" y="271779"/>
                </a:lnTo>
                <a:lnTo>
                  <a:pt x="326136" y="54355"/>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sp>
        <p:nvSpPr>
          <p:cNvPr id="38" name="object 38"/>
          <p:cNvSpPr txBox="1"/>
          <p:nvPr/>
        </p:nvSpPr>
        <p:spPr>
          <a:xfrm>
            <a:off x="7938516" y="1288541"/>
            <a:ext cx="206375" cy="162560"/>
          </a:xfrm>
          <a:prstGeom prst="rect">
            <a:avLst/>
          </a:prstGeom>
        </p:spPr>
        <p:txBody>
          <a:bodyPr vert="horz" wrap="square" lIns="0" tIns="12700" rIns="0" bIns="0" rtlCol="0">
            <a:spAutoFit/>
          </a:bodyPr>
          <a:lstStyle/>
          <a:p>
            <a:pPr marR="5080" indent="15240">
              <a:lnSpc>
                <a:spcPct val="100000"/>
              </a:lnSpc>
              <a:spcBef>
                <a:spcPts val="100"/>
              </a:spcBef>
            </a:pPr>
            <a:r>
              <a:rPr sz="300" b="1" spc="-10" dirty="0">
                <a:solidFill>
                  <a:srgbClr val="FFFFFF"/>
                </a:solidFill>
                <a:latin typeface="Trebuchet MS"/>
                <a:cs typeface="Trebuchet MS"/>
              </a:rPr>
              <a:t>MANUAL</a:t>
            </a:r>
            <a:r>
              <a:rPr sz="300" b="1" spc="500" dirty="0">
                <a:solidFill>
                  <a:srgbClr val="FFFFFF"/>
                </a:solidFill>
                <a:latin typeface="Trebuchet MS"/>
                <a:cs typeface="Trebuchet MS"/>
              </a:rPr>
              <a:t> </a:t>
            </a:r>
            <a:r>
              <a:rPr sz="300" b="1" spc="-10" dirty="0">
                <a:solidFill>
                  <a:srgbClr val="FFFFFF"/>
                </a:solidFill>
                <a:latin typeface="Trebuchet MS"/>
                <a:cs typeface="Trebuchet MS"/>
              </a:rPr>
              <a:t>WORKOUT</a:t>
            </a:r>
            <a:r>
              <a:rPr sz="300" b="1" spc="500" dirty="0">
                <a:solidFill>
                  <a:srgbClr val="FFFFFF"/>
                </a:solidFill>
                <a:latin typeface="Trebuchet MS"/>
                <a:cs typeface="Trebuchet MS"/>
              </a:rPr>
              <a:t> </a:t>
            </a:r>
            <a:r>
              <a:rPr sz="300" b="1" spc="-10" dirty="0">
                <a:solidFill>
                  <a:srgbClr val="FFFFFF"/>
                </a:solidFill>
                <a:latin typeface="Trebuchet MS"/>
                <a:cs typeface="Trebuchet MS"/>
              </a:rPr>
              <a:t>TRACKING</a:t>
            </a:r>
            <a:endParaRPr sz="300">
              <a:latin typeface="Trebuchet MS"/>
              <a:cs typeface="Trebuchet MS"/>
            </a:endParaRPr>
          </a:p>
        </p:txBody>
      </p:sp>
      <p:pic>
        <p:nvPicPr>
          <p:cNvPr id="39" name="object 39"/>
          <p:cNvPicPr/>
          <p:nvPr/>
        </p:nvPicPr>
        <p:blipFill>
          <a:blip r:embed="rId6" cstate="print"/>
          <a:stretch>
            <a:fillRect/>
          </a:stretch>
        </p:blipFill>
        <p:spPr>
          <a:xfrm>
            <a:off x="7976616" y="1170432"/>
            <a:ext cx="121919" cy="120395"/>
          </a:xfrm>
          <a:prstGeom prst="rect">
            <a:avLst/>
          </a:prstGeom>
        </p:spPr>
      </p:pic>
      <p:sp>
        <p:nvSpPr>
          <p:cNvPr id="40" name="object 40"/>
          <p:cNvSpPr/>
          <p:nvPr/>
        </p:nvSpPr>
        <p:spPr>
          <a:xfrm>
            <a:off x="6301740" y="1508760"/>
            <a:ext cx="326390" cy="326390"/>
          </a:xfrm>
          <a:custGeom>
            <a:avLst/>
            <a:gdLst/>
            <a:ahLst/>
            <a:cxnLst/>
            <a:rect l="l" t="t" r="r" b="b"/>
            <a:pathLst>
              <a:path w="326390" h="326389">
                <a:moveTo>
                  <a:pt x="271780" y="0"/>
                </a:moveTo>
                <a:lnTo>
                  <a:pt x="54356" y="0"/>
                </a:lnTo>
                <a:lnTo>
                  <a:pt x="33218" y="4278"/>
                </a:lnTo>
                <a:lnTo>
                  <a:pt x="15938" y="15938"/>
                </a:lnTo>
                <a:lnTo>
                  <a:pt x="4278" y="33218"/>
                </a:lnTo>
                <a:lnTo>
                  <a:pt x="0" y="54355"/>
                </a:lnTo>
                <a:lnTo>
                  <a:pt x="0" y="271779"/>
                </a:lnTo>
                <a:lnTo>
                  <a:pt x="4278" y="292917"/>
                </a:lnTo>
                <a:lnTo>
                  <a:pt x="15938" y="310197"/>
                </a:lnTo>
                <a:lnTo>
                  <a:pt x="33218" y="321857"/>
                </a:lnTo>
                <a:lnTo>
                  <a:pt x="54356" y="326136"/>
                </a:lnTo>
                <a:lnTo>
                  <a:pt x="271780" y="326136"/>
                </a:lnTo>
                <a:lnTo>
                  <a:pt x="292917" y="321857"/>
                </a:lnTo>
                <a:lnTo>
                  <a:pt x="310197" y="310197"/>
                </a:lnTo>
                <a:lnTo>
                  <a:pt x="321857" y="292917"/>
                </a:lnTo>
                <a:lnTo>
                  <a:pt x="326136" y="271779"/>
                </a:lnTo>
                <a:lnTo>
                  <a:pt x="326136" y="54355"/>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sp>
        <p:nvSpPr>
          <p:cNvPr id="41" name="object 41"/>
          <p:cNvSpPr txBox="1"/>
          <p:nvPr/>
        </p:nvSpPr>
        <p:spPr>
          <a:xfrm>
            <a:off x="6355969" y="1673097"/>
            <a:ext cx="230504" cy="162560"/>
          </a:xfrm>
          <a:prstGeom prst="rect">
            <a:avLst/>
          </a:prstGeom>
        </p:spPr>
        <p:txBody>
          <a:bodyPr vert="horz" wrap="square" lIns="0" tIns="12700" rIns="0" bIns="0" rtlCol="0">
            <a:spAutoFit/>
          </a:bodyPr>
          <a:lstStyle/>
          <a:p>
            <a:pPr marL="12065" marR="5080" indent="-12700">
              <a:lnSpc>
                <a:spcPct val="100000"/>
              </a:lnSpc>
              <a:spcBef>
                <a:spcPts val="100"/>
              </a:spcBef>
            </a:pPr>
            <a:r>
              <a:rPr sz="300" b="1" spc="-10" dirty="0">
                <a:solidFill>
                  <a:srgbClr val="FFFFFF"/>
                </a:solidFill>
                <a:latin typeface="Trebuchet MS"/>
                <a:cs typeface="Trebuchet MS"/>
              </a:rPr>
              <a:t>AUTOMATIC</a:t>
            </a:r>
            <a:r>
              <a:rPr sz="300" b="1" spc="500" dirty="0">
                <a:solidFill>
                  <a:srgbClr val="FFFFFF"/>
                </a:solidFill>
                <a:latin typeface="Trebuchet MS"/>
                <a:cs typeface="Trebuchet MS"/>
              </a:rPr>
              <a:t> </a:t>
            </a:r>
            <a:r>
              <a:rPr sz="300" b="1" spc="-10" dirty="0">
                <a:solidFill>
                  <a:srgbClr val="FFFFFF"/>
                </a:solidFill>
                <a:latin typeface="Trebuchet MS"/>
                <a:cs typeface="Trebuchet MS"/>
              </a:rPr>
              <a:t>WORKOUT</a:t>
            </a:r>
            <a:r>
              <a:rPr sz="300" b="1" spc="500" dirty="0">
                <a:solidFill>
                  <a:srgbClr val="FFFFFF"/>
                </a:solidFill>
                <a:latin typeface="Trebuchet MS"/>
                <a:cs typeface="Trebuchet MS"/>
              </a:rPr>
              <a:t> </a:t>
            </a:r>
            <a:r>
              <a:rPr sz="300" b="1" spc="-10" dirty="0">
                <a:solidFill>
                  <a:srgbClr val="FFFFFF"/>
                </a:solidFill>
                <a:latin typeface="Trebuchet MS"/>
                <a:cs typeface="Trebuchet MS"/>
              </a:rPr>
              <a:t>TRACKING</a:t>
            </a:r>
            <a:endParaRPr sz="300">
              <a:latin typeface="Trebuchet MS"/>
              <a:cs typeface="Trebuchet MS"/>
            </a:endParaRPr>
          </a:p>
        </p:txBody>
      </p:sp>
      <p:pic>
        <p:nvPicPr>
          <p:cNvPr id="42" name="object 42"/>
          <p:cNvPicPr/>
          <p:nvPr/>
        </p:nvPicPr>
        <p:blipFill>
          <a:blip r:embed="rId7" cstate="print"/>
          <a:stretch>
            <a:fillRect/>
          </a:stretch>
        </p:blipFill>
        <p:spPr>
          <a:xfrm>
            <a:off x="6388718" y="1553210"/>
            <a:ext cx="155246" cy="98805"/>
          </a:xfrm>
          <a:prstGeom prst="rect">
            <a:avLst/>
          </a:prstGeom>
        </p:spPr>
      </p:pic>
      <p:sp>
        <p:nvSpPr>
          <p:cNvPr id="43" name="object 43"/>
          <p:cNvSpPr/>
          <p:nvPr/>
        </p:nvSpPr>
        <p:spPr>
          <a:xfrm>
            <a:off x="6694931" y="1508760"/>
            <a:ext cx="325120" cy="326390"/>
          </a:xfrm>
          <a:custGeom>
            <a:avLst/>
            <a:gdLst/>
            <a:ahLst/>
            <a:cxnLst/>
            <a:rect l="l" t="t" r="r" b="b"/>
            <a:pathLst>
              <a:path w="325120" h="326389">
                <a:moveTo>
                  <a:pt x="270510" y="0"/>
                </a:moveTo>
                <a:lnTo>
                  <a:pt x="54101" y="0"/>
                </a:lnTo>
                <a:lnTo>
                  <a:pt x="33057" y="4256"/>
                </a:lnTo>
                <a:lnTo>
                  <a:pt x="15859" y="15859"/>
                </a:lnTo>
                <a:lnTo>
                  <a:pt x="4256" y="33057"/>
                </a:lnTo>
                <a:lnTo>
                  <a:pt x="0" y="54101"/>
                </a:lnTo>
                <a:lnTo>
                  <a:pt x="0" y="272034"/>
                </a:lnTo>
                <a:lnTo>
                  <a:pt x="4256" y="293078"/>
                </a:lnTo>
                <a:lnTo>
                  <a:pt x="15859" y="310276"/>
                </a:lnTo>
                <a:lnTo>
                  <a:pt x="33057" y="321879"/>
                </a:lnTo>
                <a:lnTo>
                  <a:pt x="54101" y="326136"/>
                </a:lnTo>
                <a:lnTo>
                  <a:pt x="270510" y="326136"/>
                </a:lnTo>
                <a:lnTo>
                  <a:pt x="291554" y="321879"/>
                </a:lnTo>
                <a:lnTo>
                  <a:pt x="308752" y="310276"/>
                </a:lnTo>
                <a:lnTo>
                  <a:pt x="320355" y="293078"/>
                </a:lnTo>
                <a:lnTo>
                  <a:pt x="324612" y="272034"/>
                </a:lnTo>
                <a:lnTo>
                  <a:pt x="324612" y="54101"/>
                </a:lnTo>
                <a:lnTo>
                  <a:pt x="320355" y="33057"/>
                </a:lnTo>
                <a:lnTo>
                  <a:pt x="308752" y="15859"/>
                </a:lnTo>
                <a:lnTo>
                  <a:pt x="291554" y="4256"/>
                </a:lnTo>
                <a:lnTo>
                  <a:pt x="270510" y="0"/>
                </a:lnTo>
                <a:close/>
              </a:path>
            </a:pathLst>
          </a:custGeom>
          <a:solidFill>
            <a:srgbClr val="585858"/>
          </a:solidFill>
        </p:spPr>
        <p:txBody>
          <a:bodyPr wrap="square" lIns="0" tIns="0" rIns="0" bIns="0" rtlCol="0"/>
          <a:lstStyle/>
          <a:p>
            <a:endParaRPr/>
          </a:p>
        </p:txBody>
      </p:sp>
      <p:sp>
        <p:nvSpPr>
          <p:cNvPr id="44" name="object 44"/>
          <p:cNvSpPr txBox="1"/>
          <p:nvPr/>
        </p:nvSpPr>
        <p:spPr>
          <a:xfrm>
            <a:off x="6774433" y="1709165"/>
            <a:ext cx="179070" cy="116839"/>
          </a:xfrm>
          <a:prstGeom prst="rect">
            <a:avLst/>
          </a:prstGeom>
        </p:spPr>
        <p:txBody>
          <a:bodyPr vert="horz" wrap="square" lIns="0" tIns="12700" rIns="0" bIns="0" rtlCol="0">
            <a:spAutoFit/>
          </a:bodyPr>
          <a:lstStyle/>
          <a:p>
            <a:pPr marL="24130" marR="5080" indent="-24765">
              <a:lnSpc>
                <a:spcPct val="100000"/>
              </a:lnSpc>
              <a:spcBef>
                <a:spcPts val="100"/>
              </a:spcBef>
            </a:pPr>
            <a:r>
              <a:rPr sz="300" b="1" spc="-10" dirty="0">
                <a:solidFill>
                  <a:srgbClr val="FFFFFF"/>
                </a:solidFill>
                <a:latin typeface="Trebuchet MS"/>
                <a:cs typeface="Trebuchet MS"/>
              </a:rPr>
              <a:t>ACTIVITY</a:t>
            </a:r>
            <a:r>
              <a:rPr sz="300" b="1" spc="500" dirty="0">
                <a:solidFill>
                  <a:srgbClr val="FFFFFF"/>
                </a:solidFill>
                <a:latin typeface="Trebuchet MS"/>
                <a:cs typeface="Trebuchet MS"/>
              </a:rPr>
              <a:t> </a:t>
            </a:r>
            <a:r>
              <a:rPr sz="300" b="1" spc="-20" dirty="0">
                <a:solidFill>
                  <a:srgbClr val="FFFFFF"/>
                </a:solidFill>
                <a:latin typeface="Trebuchet MS"/>
                <a:cs typeface="Trebuchet MS"/>
              </a:rPr>
              <a:t>LEVEL</a:t>
            </a:r>
            <a:endParaRPr sz="300">
              <a:latin typeface="Trebuchet MS"/>
              <a:cs typeface="Trebuchet MS"/>
            </a:endParaRPr>
          </a:p>
        </p:txBody>
      </p:sp>
      <p:pic>
        <p:nvPicPr>
          <p:cNvPr id="45" name="object 45"/>
          <p:cNvPicPr/>
          <p:nvPr/>
        </p:nvPicPr>
        <p:blipFill>
          <a:blip r:embed="rId8" cstate="print"/>
          <a:stretch>
            <a:fillRect/>
          </a:stretch>
        </p:blipFill>
        <p:spPr>
          <a:xfrm>
            <a:off x="6784847" y="1551432"/>
            <a:ext cx="134111" cy="115823"/>
          </a:xfrm>
          <a:prstGeom prst="rect">
            <a:avLst/>
          </a:prstGeom>
        </p:spPr>
      </p:pic>
      <p:sp>
        <p:nvSpPr>
          <p:cNvPr id="46" name="object 46"/>
          <p:cNvSpPr/>
          <p:nvPr/>
        </p:nvSpPr>
        <p:spPr>
          <a:xfrm>
            <a:off x="7086600" y="1508760"/>
            <a:ext cx="326390" cy="326390"/>
          </a:xfrm>
          <a:custGeom>
            <a:avLst/>
            <a:gdLst/>
            <a:ahLst/>
            <a:cxnLst/>
            <a:rect l="l" t="t" r="r" b="b"/>
            <a:pathLst>
              <a:path w="326390" h="326389">
                <a:moveTo>
                  <a:pt x="271779" y="0"/>
                </a:moveTo>
                <a:lnTo>
                  <a:pt x="54355" y="0"/>
                </a:lnTo>
                <a:lnTo>
                  <a:pt x="33218" y="4278"/>
                </a:lnTo>
                <a:lnTo>
                  <a:pt x="15938" y="15938"/>
                </a:lnTo>
                <a:lnTo>
                  <a:pt x="4278" y="33218"/>
                </a:lnTo>
                <a:lnTo>
                  <a:pt x="0" y="54355"/>
                </a:lnTo>
                <a:lnTo>
                  <a:pt x="0" y="271779"/>
                </a:lnTo>
                <a:lnTo>
                  <a:pt x="4278" y="292917"/>
                </a:lnTo>
                <a:lnTo>
                  <a:pt x="15938" y="310197"/>
                </a:lnTo>
                <a:lnTo>
                  <a:pt x="33218" y="321857"/>
                </a:lnTo>
                <a:lnTo>
                  <a:pt x="54355" y="326136"/>
                </a:lnTo>
                <a:lnTo>
                  <a:pt x="271779" y="326136"/>
                </a:lnTo>
                <a:lnTo>
                  <a:pt x="292917" y="321857"/>
                </a:lnTo>
                <a:lnTo>
                  <a:pt x="310197" y="310197"/>
                </a:lnTo>
                <a:lnTo>
                  <a:pt x="321857" y="292917"/>
                </a:lnTo>
                <a:lnTo>
                  <a:pt x="326135" y="271779"/>
                </a:lnTo>
                <a:lnTo>
                  <a:pt x="326135" y="54355"/>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sp>
        <p:nvSpPr>
          <p:cNvPr id="47" name="object 47"/>
          <p:cNvSpPr txBox="1"/>
          <p:nvPr/>
        </p:nvSpPr>
        <p:spPr>
          <a:xfrm>
            <a:off x="7164069" y="1709165"/>
            <a:ext cx="186055" cy="116839"/>
          </a:xfrm>
          <a:prstGeom prst="rect">
            <a:avLst/>
          </a:prstGeom>
        </p:spPr>
        <p:txBody>
          <a:bodyPr vert="horz" wrap="square" lIns="0" tIns="12700" rIns="0" bIns="0" rtlCol="0">
            <a:spAutoFit/>
          </a:bodyPr>
          <a:lstStyle/>
          <a:p>
            <a:pPr marR="5080" indent="43815">
              <a:lnSpc>
                <a:spcPct val="100000"/>
              </a:lnSpc>
              <a:spcBef>
                <a:spcPts val="100"/>
              </a:spcBef>
            </a:pPr>
            <a:r>
              <a:rPr sz="300" b="1" spc="-25" dirty="0">
                <a:solidFill>
                  <a:srgbClr val="FFFFFF"/>
                </a:solidFill>
                <a:latin typeface="Trebuchet MS"/>
                <a:cs typeface="Trebuchet MS"/>
              </a:rPr>
              <a:t>GYM</a:t>
            </a:r>
            <a:r>
              <a:rPr sz="300" b="1" spc="500" dirty="0">
                <a:solidFill>
                  <a:srgbClr val="FFFFFF"/>
                </a:solidFill>
                <a:latin typeface="Trebuchet MS"/>
                <a:cs typeface="Trebuchet MS"/>
              </a:rPr>
              <a:t> </a:t>
            </a:r>
            <a:r>
              <a:rPr sz="300" b="1" spc="-10" dirty="0">
                <a:solidFill>
                  <a:srgbClr val="FFFFFF"/>
                </a:solidFill>
                <a:latin typeface="Trebuchet MS"/>
                <a:cs typeface="Trebuchet MS"/>
              </a:rPr>
              <a:t>RANKING</a:t>
            </a:r>
            <a:endParaRPr sz="300">
              <a:latin typeface="Trebuchet MS"/>
              <a:cs typeface="Trebuchet MS"/>
            </a:endParaRPr>
          </a:p>
        </p:txBody>
      </p:sp>
      <p:sp>
        <p:nvSpPr>
          <p:cNvPr id="48" name="object 48"/>
          <p:cNvSpPr/>
          <p:nvPr/>
        </p:nvSpPr>
        <p:spPr>
          <a:xfrm>
            <a:off x="7167372" y="1540763"/>
            <a:ext cx="161925" cy="131445"/>
          </a:xfrm>
          <a:custGeom>
            <a:avLst/>
            <a:gdLst/>
            <a:ahLst/>
            <a:cxnLst/>
            <a:rect l="l" t="t" r="r" b="b"/>
            <a:pathLst>
              <a:path w="161925" h="131444">
                <a:moveTo>
                  <a:pt x="42672" y="79248"/>
                </a:moveTo>
                <a:lnTo>
                  <a:pt x="41783" y="76708"/>
                </a:lnTo>
                <a:lnTo>
                  <a:pt x="40767" y="75565"/>
                </a:lnTo>
                <a:lnTo>
                  <a:pt x="39370" y="74930"/>
                </a:lnTo>
                <a:lnTo>
                  <a:pt x="38227" y="74676"/>
                </a:lnTo>
                <a:lnTo>
                  <a:pt x="4445" y="74676"/>
                </a:lnTo>
                <a:lnTo>
                  <a:pt x="3302" y="74930"/>
                </a:lnTo>
                <a:lnTo>
                  <a:pt x="1905" y="75565"/>
                </a:lnTo>
                <a:lnTo>
                  <a:pt x="889" y="76708"/>
                </a:lnTo>
                <a:lnTo>
                  <a:pt x="0" y="79248"/>
                </a:lnTo>
                <a:lnTo>
                  <a:pt x="0" y="124968"/>
                </a:lnTo>
                <a:lnTo>
                  <a:pt x="889" y="127762"/>
                </a:lnTo>
                <a:lnTo>
                  <a:pt x="1905" y="128651"/>
                </a:lnTo>
                <a:lnTo>
                  <a:pt x="3302" y="129540"/>
                </a:lnTo>
                <a:lnTo>
                  <a:pt x="39370" y="129540"/>
                </a:lnTo>
                <a:lnTo>
                  <a:pt x="40767" y="128651"/>
                </a:lnTo>
                <a:lnTo>
                  <a:pt x="41783" y="127762"/>
                </a:lnTo>
                <a:lnTo>
                  <a:pt x="42672" y="124968"/>
                </a:lnTo>
                <a:lnTo>
                  <a:pt x="42672" y="79248"/>
                </a:lnTo>
                <a:close/>
              </a:path>
              <a:path w="161925" h="131444">
                <a:moveTo>
                  <a:pt x="103632" y="4826"/>
                </a:moveTo>
                <a:lnTo>
                  <a:pt x="102997" y="3429"/>
                </a:lnTo>
                <a:lnTo>
                  <a:pt x="102743" y="2032"/>
                </a:lnTo>
                <a:lnTo>
                  <a:pt x="101600" y="1143"/>
                </a:lnTo>
                <a:lnTo>
                  <a:pt x="99060" y="0"/>
                </a:lnTo>
                <a:lnTo>
                  <a:pt x="64008" y="0"/>
                </a:lnTo>
                <a:lnTo>
                  <a:pt x="62611" y="508"/>
                </a:lnTo>
                <a:lnTo>
                  <a:pt x="60325" y="2032"/>
                </a:lnTo>
                <a:lnTo>
                  <a:pt x="59690" y="3429"/>
                </a:lnTo>
                <a:lnTo>
                  <a:pt x="59436" y="4826"/>
                </a:lnTo>
                <a:lnTo>
                  <a:pt x="59436" y="126873"/>
                </a:lnTo>
                <a:lnTo>
                  <a:pt x="64008" y="131064"/>
                </a:lnTo>
                <a:lnTo>
                  <a:pt x="99060" y="131064"/>
                </a:lnTo>
                <a:lnTo>
                  <a:pt x="100203" y="130810"/>
                </a:lnTo>
                <a:lnTo>
                  <a:pt x="101600" y="130175"/>
                </a:lnTo>
                <a:lnTo>
                  <a:pt x="102743" y="129032"/>
                </a:lnTo>
                <a:lnTo>
                  <a:pt x="102997" y="128016"/>
                </a:lnTo>
                <a:lnTo>
                  <a:pt x="103632" y="126873"/>
                </a:lnTo>
                <a:lnTo>
                  <a:pt x="103632" y="4826"/>
                </a:lnTo>
                <a:close/>
              </a:path>
              <a:path w="161925" h="131444">
                <a:moveTo>
                  <a:pt x="161544" y="55245"/>
                </a:moveTo>
                <a:lnTo>
                  <a:pt x="160655" y="54102"/>
                </a:lnTo>
                <a:lnTo>
                  <a:pt x="160147" y="52705"/>
                </a:lnTo>
                <a:lnTo>
                  <a:pt x="158750" y="51816"/>
                </a:lnTo>
                <a:lnTo>
                  <a:pt x="123317" y="51816"/>
                </a:lnTo>
                <a:lnTo>
                  <a:pt x="121666" y="51816"/>
                </a:lnTo>
                <a:lnTo>
                  <a:pt x="120523" y="52705"/>
                </a:lnTo>
                <a:lnTo>
                  <a:pt x="119761" y="54102"/>
                </a:lnTo>
                <a:lnTo>
                  <a:pt x="118872" y="55245"/>
                </a:lnTo>
                <a:lnTo>
                  <a:pt x="118872" y="127889"/>
                </a:lnTo>
                <a:lnTo>
                  <a:pt x="120523" y="130175"/>
                </a:lnTo>
                <a:lnTo>
                  <a:pt x="121666" y="130810"/>
                </a:lnTo>
                <a:lnTo>
                  <a:pt x="123317" y="131064"/>
                </a:lnTo>
                <a:lnTo>
                  <a:pt x="157099" y="131064"/>
                </a:lnTo>
                <a:lnTo>
                  <a:pt x="158750" y="130810"/>
                </a:lnTo>
                <a:lnTo>
                  <a:pt x="160147" y="130175"/>
                </a:lnTo>
                <a:lnTo>
                  <a:pt x="160655" y="129032"/>
                </a:lnTo>
                <a:lnTo>
                  <a:pt x="161544" y="127889"/>
                </a:lnTo>
                <a:lnTo>
                  <a:pt x="161544" y="55245"/>
                </a:lnTo>
                <a:close/>
              </a:path>
            </a:pathLst>
          </a:custGeom>
          <a:solidFill>
            <a:srgbClr val="FFFFFF"/>
          </a:solidFill>
        </p:spPr>
        <p:txBody>
          <a:bodyPr wrap="square" lIns="0" tIns="0" rIns="0" bIns="0" rtlCol="0"/>
          <a:lstStyle/>
          <a:p>
            <a:endParaRPr/>
          </a:p>
        </p:txBody>
      </p:sp>
      <p:sp>
        <p:nvSpPr>
          <p:cNvPr id="49" name="object 49"/>
          <p:cNvSpPr/>
          <p:nvPr/>
        </p:nvSpPr>
        <p:spPr>
          <a:xfrm>
            <a:off x="7479792" y="1508760"/>
            <a:ext cx="326390" cy="326390"/>
          </a:xfrm>
          <a:custGeom>
            <a:avLst/>
            <a:gdLst/>
            <a:ahLst/>
            <a:cxnLst/>
            <a:rect l="l" t="t" r="r" b="b"/>
            <a:pathLst>
              <a:path w="326390" h="326389">
                <a:moveTo>
                  <a:pt x="271779" y="0"/>
                </a:moveTo>
                <a:lnTo>
                  <a:pt x="54355" y="0"/>
                </a:lnTo>
                <a:lnTo>
                  <a:pt x="33218" y="4278"/>
                </a:lnTo>
                <a:lnTo>
                  <a:pt x="15938" y="15938"/>
                </a:lnTo>
                <a:lnTo>
                  <a:pt x="4278" y="33218"/>
                </a:lnTo>
                <a:lnTo>
                  <a:pt x="0" y="54355"/>
                </a:lnTo>
                <a:lnTo>
                  <a:pt x="0" y="271779"/>
                </a:lnTo>
                <a:lnTo>
                  <a:pt x="4278" y="292917"/>
                </a:lnTo>
                <a:lnTo>
                  <a:pt x="15938" y="310197"/>
                </a:lnTo>
                <a:lnTo>
                  <a:pt x="33218" y="321857"/>
                </a:lnTo>
                <a:lnTo>
                  <a:pt x="54355" y="326136"/>
                </a:lnTo>
                <a:lnTo>
                  <a:pt x="271779" y="326136"/>
                </a:lnTo>
                <a:lnTo>
                  <a:pt x="292917" y="321857"/>
                </a:lnTo>
                <a:lnTo>
                  <a:pt x="310197" y="310197"/>
                </a:lnTo>
                <a:lnTo>
                  <a:pt x="321857" y="292917"/>
                </a:lnTo>
                <a:lnTo>
                  <a:pt x="326135" y="271779"/>
                </a:lnTo>
                <a:lnTo>
                  <a:pt x="326135" y="54355"/>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sp>
        <p:nvSpPr>
          <p:cNvPr id="50" name="object 50"/>
          <p:cNvSpPr txBox="1"/>
          <p:nvPr/>
        </p:nvSpPr>
        <p:spPr>
          <a:xfrm>
            <a:off x="7520051" y="1709165"/>
            <a:ext cx="259715" cy="71120"/>
          </a:xfrm>
          <a:prstGeom prst="rect">
            <a:avLst/>
          </a:prstGeom>
        </p:spPr>
        <p:txBody>
          <a:bodyPr vert="horz" wrap="square" lIns="0" tIns="12700" rIns="0" bIns="0" rtlCol="0">
            <a:spAutoFit/>
          </a:bodyPr>
          <a:lstStyle/>
          <a:p>
            <a:pPr>
              <a:lnSpc>
                <a:spcPct val="100000"/>
              </a:lnSpc>
              <a:spcBef>
                <a:spcPts val="100"/>
              </a:spcBef>
            </a:pPr>
            <a:r>
              <a:rPr sz="300" b="1" spc="-10" dirty="0">
                <a:solidFill>
                  <a:srgbClr val="FFFFFF"/>
                </a:solidFill>
                <a:latin typeface="Trebuchet MS"/>
                <a:cs typeface="Trebuchet MS"/>
              </a:rPr>
              <a:t>CHALLENGES</a:t>
            </a:r>
            <a:endParaRPr sz="300">
              <a:latin typeface="Trebuchet MS"/>
              <a:cs typeface="Trebuchet MS"/>
            </a:endParaRPr>
          </a:p>
        </p:txBody>
      </p:sp>
      <p:pic>
        <p:nvPicPr>
          <p:cNvPr id="51" name="object 51"/>
          <p:cNvPicPr/>
          <p:nvPr/>
        </p:nvPicPr>
        <p:blipFill>
          <a:blip r:embed="rId9" cstate="print"/>
          <a:stretch>
            <a:fillRect/>
          </a:stretch>
        </p:blipFill>
        <p:spPr>
          <a:xfrm>
            <a:off x="7569707" y="1525524"/>
            <a:ext cx="153924" cy="153924"/>
          </a:xfrm>
          <a:prstGeom prst="rect">
            <a:avLst/>
          </a:prstGeom>
        </p:spPr>
      </p:pic>
      <p:sp>
        <p:nvSpPr>
          <p:cNvPr id="52" name="object 52"/>
          <p:cNvSpPr/>
          <p:nvPr/>
        </p:nvSpPr>
        <p:spPr>
          <a:xfrm>
            <a:off x="7871459" y="1508760"/>
            <a:ext cx="326390" cy="326390"/>
          </a:xfrm>
          <a:custGeom>
            <a:avLst/>
            <a:gdLst/>
            <a:ahLst/>
            <a:cxnLst/>
            <a:rect l="l" t="t" r="r" b="b"/>
            <a:pathLst>
              <a:path w="326390" h="326389">
                <a:moveTo>
                  <a:pt x="271780" y="0"/>
                </a:moveTo>
                <a:lnTo>
                  <a:pt x="54356" y="0"/>
                </a:lnTo>
                <a:lnTo>
                  <a:pt x="33218" y="4278"/>
                </a:lnTo>
                <a:lnTo>
                  <a:pt x="15938" y="15938"/>
                </a:lnTo>
                <a:lnTo>
                  <a:pt x="4278" y="33218"/>
                </a:lnTo>
                <a:lnTo>
                  <a:pt x="0" y="54355"/>
                </a:lnTo>
                <a:lnTo>
                  <a:pt x="0" y="271779"/>
                </a:lnTo>
                <a:lnTo>
                  <a:pt x="4278" y="292917"/>
                </a:lnTo>
                <a:lnTo>
                  <a:pt x="15938" y="310197"/>
                </a:lnTo>
                <a:lnTo>
                  <a:pt x="33218" y="321857"/>
                </a:lnTo>
                <a:lnTo>
                  <a:pt x="54356" y="326136"/>
                </a:lnTo>
                <a:lnTo>
                  <a:pt x="271780" y="326136"/>
                </a:lnTo>
                <a:lnTo>
                  <a:pt x="292917" y="321857"/>
                </a:lnTo>
                <a:lnTo>
                  <a:pt x="310197" y="310197"/>
                </a:lnTo>
                <a:lnTo>
                  <a:pt x="321857" y="292917"/>
                </a:lnTo>
                <a:lnTo>
                  <a:pt x="326136" y="271779"/>
                </a:lnTo>
                <a:lnTo>
                  <a:pt x="326136" y="54355"/>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sp>
        <p:nvSpPr>
          <p:cNvPr id="53" name="object 53"/>
          <p:cNvSpPr txBox="1"/>
          <p:nvPr/>
        </p:nvSpPr>
        <p:spPr>
          <a:xfrm>
            <a:off x="7895843" y="1709165"/>
            <a:ext cx="283845" cy="116839"/>
          </a:xfrm>
          <a:prstGeom prst="rect">
            <a:avLst/>
          </a:prstGeom>
        </p:spPr>
        <p:txBody>
          <a:bodyPr vert="horz" wrap="square" lIns="0" tIns="12700" rIns="0" bIns="0" rtlCol="0">
            <a:spAutoFit/>
          </a:bodyPr>
          <a:lstStyle/>
          <a:p>
            <a:pPr marL="86360" marR="5080" indent="-86995">
              <a:lnSpc>
                <a:spcPct val="100000"/>
              </a:lnSpc>
              <a:spcBef>
                <a:spcPts val="100"/>
              </a:spcBef>
            </a:pPr>
            <a:r>
              <a:rPr sz="300" b="1" dirty="0">
                <a:solidFill>
                  <a:srgbClr val="FFFFFF"/>
                </a:solidFill>
                <a:latin typeface="Trebuchet MS"/>
                <a:cs typeface="Trebuchet MS"/>
              </a:rPr>
              <a:t>CLUB</a:t>
            </a:r>
            <a:r>
              <a:rPr sz="300" b="1" spc="-10" dirty="0">
                <a:solidFill>
                  <a:srgbClr val="FFFFFF"/>
                </a:solidFill>
                <a:latin typeface="Trebuchet MS"/>
                <a:cs typeface="Trebuchet MS"/>
              </a:rPr>
              <a:t> ACTIVITY</a:t>
            </a:r>
            <a:r>
              <a:rPr sz="300" b="1" spc="500" dirty="0">
                <a:solidFill>
                  <a:srgbClr val="FFFFFF"/>
                </a:solidFill>
                <a:latin typeface="Trebuchet MS"/>
                <a:cs typeface="Trebuchet MS"/>
              </a:rPr>
              <a:t> </a:t>
            </a:r>
            <a:r>
              <a:rPr sz="300" b="1" spc="-20" dirty="0">
                <a:solidFill>
                  <a:srgbClr val="FFFFFF"/>
                </a:solidFill>
                <a:latin typeface="Trebuchet MS"/>
                <a:cs typeface="Trebuchet MS"/>
              </a:rPr>
              <a:t>FEED</a:t>
            </a:r>
            <a:endParaRPr sz="300">
              <a:latin typeface="Trebuchet MS"/>
              <a:cs typeface="Trebuchet MS"/>
            </a:endParaRPr>
          </a:p>
        </p:txBody>
      </p:sp>
      <p:pic>
        <p:nvPicPr>
          <p:cNvPr id="54" name="object 54"/>
          <p:cNvPicPr/>
          <p:nvPr/>
        </p:nvPicPr>
        <p:blipFill>
          <a:blip r:embed="rId10" cstate="print"/>
          <a:stretch>
            <a:fillRect/>
          </a:stretch>
        </p:blipFill>
        <p:spPr>
          <a:xfrm>
            <a:off x="7972043" y="1539239"/>
            <a:ext cx="123444" cy="137160"/>
          </a:xfrm>
          <a:prstGeom prst="rect">
            <a:avLst/>
          </a:prstGeom>
        </p:spPr>
      </p:pic>
      <p:sp>
        <p:nvSpPr>
          <p:cNvPr id="55" name="object 55"/>
          <p:cNvSpPr txBox="1"/>
          <p:nvPr/>
        </p:nvSpPr>
        <p:spPr>
          <a:xfrm>
            <a:off x="6586473" y="2451845"/>
            <a:ext cx="1445006" cy="119905"/>
          </a:xfrm>
          <a:prstGeom prst="rect">
            <a:avLst/>
          </a:prstGeom>
        </p:spPr>
        <p:txBody>
          <a:bodyPr vert="horz" wrap="square" lIns="0" tIns="12065" rIns="0" bIns="0" rtlCol="0">
            <a:spAutoFit/>
          </a:bodyPr>
          <a:lstStyle/>
          <a:p>
            <a:pPr>
              <a:lnSpc>
                <a:spcPct val="100000"/>
              </a:lnSpc>
              <a:spcBef>
                <a:spcPts val="95"/>
              </a:spcBef>
            </a:pPr>
            <a:r>
              <a:rPr lang="ja-JP" altLang="en-US" sz="700" b="1" dirty="0">
                <a:solidFill>
                  <a:schemeClr val="tx1">
                    <a:lumMod val="75000"/>
                    <a:lumOff val="25000"/>
                  </a:schemeClr>
                </a:solidFill>
                <a:latin typeface="メイリオ" panose="020B0604030504040204" pitchFamily="50" charset="-128"/>
                <a:ea typeface="メイリオ" panose="020B0604030504040204" pitchFamily="50" charset="-128"/>
                <a:cs typeface="Trebuchet MS"/>
              </a:rPr>
              <a:t>マーケティング</a:t>
            </a:r>
            <a:r>
              <a:rPr lang="en-US" altLang="ja-JP" sz="700" b="1" dirty="0">
                <a:solidFill>
                  <a:schemeClr val="tx1">
                    <a:lumMod val="75000"/>
                    <a:lumOff val="25000"/>
                  </a:schemeClr>
                </a:solidFill>
                <a:latin typeface="メイリオ" panose="020B0604030504040204" pitchFamily="50" charset="-128"/>
                <a:ea typeface="メイリオ" panose="020B0604030504040204" pitchFamily="50" charset="-128"/>
                <a:cs typeface="Trebuchet MS"/>
              </a:rPr>
              <a:t>&amp;</a:t>
            </a:r>
            <a:r>
              <a:rPr lang="ja-JP" altLang="en-US" sz="700" b="1" dirty="0">
                <a:solidFill>
                  <a:schemeClr val="tx1">
                    <a:lumMod val="75000"/>
                    <a:lumOff val="25000"/>
                  </a:schemeClr>
                </a:solidFill>
                <a:latin typeface="メイリオ" panose="020B0604030504040204" pitchFamily="50" charset="-128"/>
                <a:ea typeface="メイリオ" panose="020B0604030504040204" pitchFamily="50" charset="-128"/>
                <a:cs typeface="Trebuchet MS"/>
              </a:rPr>
              <a:t>ブランディング</a:t>
            </a:r>
            <a:endParaRPr sz="700" b="1" dirty="0">
              <a:solidFill>
                <a:schemeClr val="tx1">
                  <a:lumMod val="75000"/>
                  <a:lumOff val="25000"/>
                </a:schemeClr>
              </a:solidFill>
              <a:latin typeface="メイリオ" panose="020B0604030504040204" pitchFamily="50" charset="-128"/>
              <a:ea typeface="メイリオ" panose="020B0604030504040204" pitchFamily="50" charset="-128"/>
              <a:cs typeface="Trebuchet MS"/>
            </a:endParaRPr>
          </a:p>
        </p:txBody>
      </p:sp>
      <p:pic>
        <p:nvPicPr>
          <p:cNvPr id="56" name="object 56"/>
          <p:cNvPicPr/>
          <p:nvPr/>
        </p:nvPicPr>
        <p:blipFill>
          <a:blip r:embed="rId11" cstate="print"/>
          <a:stretch>
            <a:fillRect/>
          </a:stretch>
        </p:blipFill>
        <p:spPr>
          <a:xfrm>
            <a:off x="3307588" y="3457955"/>
            <a:ext cx="840701" cy="697991"/>
          </a:xfrm>
          <a:prstGeom prst="rect">
            <a:avLst/>
          </a:prstGeom>
        </p:spPr>
      </p:pic>
      <p:grpSp>
        <p:nvGrpSpPr>
          <p:cNvPr id="57" name="object 57"/>
          <p:cNvGrpSpPr/>
          <p:nvPr/>
        </p:nvGrpSpPr>
        <p:grpSpPr>
          <a:xfrm>
            <a:off x="7871459" y="2700527"/>
            <a:ext cx="326390" cy="326390"/>
            <a:chOff x="7871459" y="2700527"/>
            <a:chExt cx="326390" cy="326390"/>
          </a:xfrm>
        </p:grpSpPr>
        <p:sp>
          <p:nvSpPr>
            <p:cNvPr id="58" name="object 58"/>
            <p:cNvSpPr/>
            <p:nvPr/>
          </p:nvSpPr>
          <p:spPr>
            <a:xfrm>
              <a:off x="7871459" y="2700527"/>
              <a:ext cx="326390" cy="326390"/>
            </a:xfrm>
            <a:custGeom>
              <a:avLst/>
              <a:gdLst/>
              <a:ahLst/>
              <a:cxnLst/>
              <a:rect l="l" t="t" r="r" b="b"/>
              <a:pathLst>
                <a:path w="326390" h="326389">
                  <a:moveTo>
                    <a:pt x="271780" y="0"/>
                  </a:moveTo>
                  <a:lnTo>
                    <a:pt x="54356" y="0"/>
                  </a:lnTo>
                  <a:lnTo>
                    <a:pt x="33218" y="4278"/>
                  </a:lnTo>
                  <a:lnTo>
                    <a:pt x="15938" y="15938"/>
                  </a:lnTo>
                  <a:lnTo>
                    <a:pt x="4278" y="33218"/>
                  </a:lnTo>
                  <a:lnTo>
                    <a:pt x="0" y="54356"/>
                  </a:lnTo>
                  <a:lnTo>
                    <a:pt x="0" y="271780"/>
                  </a:lnTo>
                  <a:lnTo>
                    <a:pt x="4278" y="292917"/>
                  </a:lnTo>
                  <a:lnTo>
                    <a:pt x="15938" y="310197"/>
                  </a:lnTo>
                  <a:lnTo>
                    <a:pt x="33218" y="321857"/>
                  </a:lnTo>
                  <a:lnTo>
                    <a:pt x="54356" y="326136"/>
                  </a:lnTo>
                  <a:lnTo>
                    <a:pt x="271780" y="326136"/>
                  </a:lnTo>
                  <a:lnTo>
                    <a:pt x="292917" y="321857"/>
                  </a:lnTo>
                  <a:lnTo>
                    <a:pt x="310197" y="310197"/>
                  </a:lnTo>
                  <a:lnTo>
                    <a:pt x="321857" y="292917"/>
                  </a:lnTo>
                  <a:lnTo>
                    <a:pt x="326136" y="271780"/>
                  </a:lnTo>
                  <a:lnTo>
                    <a:pt x="326136" y="54356"/>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pic>
          <p:nvPicPr>
            <p:cNvPr id="59" name="object 59"/>
            <p:cNvPicPr/>
            <p:nvPr/>
          </p:nvPicPr>
          <p:blipFill>
            <a:blip r:embed="rId12" cstate="print"/>
            <a:stretch>
              <a:fillRect/>
            </a:stretch>
          </p:blipFill>
          <p:spPr>
            <a:xfrm>
              <a:off x="7988807" y="2721863"/>
              <a:ext cx="96012" cy="144780"/>
            </a:xfrm>
            <a:prstGeom prst="rect">
              <a:avLst/>
            </a:prstGeom>
          </p:spPr>
        </p:pic>
      </p:grpSp>
      <p:grpSp>
        <p:nvGrpSpPr>
          <p:cNvPr id="60" name="object 60"/>
          <p:cNvGrpSpPr/>
          <p:nvPr/>
        </p:nvGrpSpPr>
        <p:grpSpPr>
          <a:xfrm>
            <a:off x="6301740" y="2700527"/>
            <a:ext cx="326390" cy="326390"/>
            <a:chOff x="6301740" y="2700527"/>
            <a:chExt cx="326390" cy="326390"/>
          </a:xfrm>
        </p:grpSpPr>
        <p:sp>
          <p:nvSpPr>
            <p:cNvPr id="61" name="object 61"/>
            <p:cNvSpPr/>
            <p:nvPr/>
          </p:nvSpPr>
          <p:spPr>
            <a:xfrm>
              <a:off x="6301740" y="2700527"/>
              <a:ext cx="326390" cy="326390"/>
            </a:xfrm>
            <a:custGeom>
              <a:avLst/>
              <a:gdLst/>
              <a:ahLst/>
              <a:cxnLst/>
              <a:rect l="l" t="t" r="r" b="b"/>
              <a:pathLst>
                <a:path w="326390" h="326389">
                  <a:moveTo>
                    <a:pt x="271780" y="0"/>
                  </a:moveTo>
                  <a:lnTo>
                    <a:pt x="54356" y="0"/>
                  </a:lnTo>
                  <a:lnTo>
                    <a:pt x="33218" y="4278"/>
                  </a:lnTo>
                  <a:lnTo>
                    <a:pt x="15938" y="15938"/>
                  </a:lnTo>
                  <a:lnTo>
                    <a:pt x="4278" y="33218"/>
                  </a:lnTo>
                  <a:lnTo>
                    <a:pt x="0" y="54356"/>
                  </a:lnTo>
                  <a:lnTo>
                    <a:pt x="0" y="271780"/>
                  </a:lnTo>
                  <a:lnTo>
                    <a:pt x="4278" y="292917"/>
                  </a:lnTo>
                  <a:lnTo>
                    <a:pt x="15938" y="310197"/>
                  </a:lnTo>
                  <a:lnTo>
                    <a:pt x="33218" y="321857"/>
                  </a:lnTo>
                  <a:lnTo>
                    <a:pt x="54356" y="326136"/>
                  </a:lnTo>
                  <a:lnTo>
                    <a:pt x="271780" y="326136"/>
                  </a:lnTo>
                  <a:lnTo>
                    <a:pt x="292917" y="321857"/>
                  </a:lnTo>
                  <a:lnTo>
                    <a:pt x="310197" y="310197"/>
                  </a:lnTo>
                  <a:lnTo>
                    <a:pt x="321857" y="292917"/>
                  </a:lnTo>
                  <a:lnTo>
                    <a:pt x="326136" y="271780"/>
                  </a:lnTo>
                  <a:lnTo>
                    <a:pt x="326136" y="54356"/>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pic>
          <p:nvPicPr>
            <p:cNvPr id="62" name="object 62"/>
            <p:cNvPicPr/>
            <p:nvPr/>
          </p:nvPicPr>
          <p:blipFill>
            <a:blip r:embed="rId13" cstate="print"/>
            <a:stretch>
              <a:fillRect/>
            </a:stretch>
          </p:blipFill>
          <p:spPr>
            <a:xfrm>
              <a:off x="6422254" y="2708147"/>
              <a:ext cx="82177" cy="140207"/>
            </a:xfrm>
            <a:prstGeom prst="rect">
              <a:avLst/>
            </a:prstGeom>
          </p:spPr>
        </p:pic>
      </p:grpSp>
      <p:sp>
        <p:nvSpPr>
          <p:cNvPr id="63" name="object 63"/>
          <p:cNvSpPr/>
          <p:nvPr/>
        </p:nvSpPr>
        <p:spPr>
          <a:xfrm>
            <a:off x="6696456" y="2700527"/>
            <a:ext cx="326390" cy="326390"/>
          </a:xfrm>
          <a:custGeom>
            <a:avLst/>
            <a:gdLst/>
            <a:ahLst/>
            <a:cxnLst/>
            <a:rect l="l" t="t" r="r" b="b"/>
            <a:pathLst>
              <a:path w="326390" h="326389">
                <a:moveTo>
                  <a:pt x="271779" y="0"/>
                </a:moveTo>
                <a:lnTo>
                  <a:pt x="54355" y="0"/>
                </a:lnTo>
                <a:lnTo>
                  <a:pt x="33218" y="4278"/>
                </a:lnTo>
                <a:lnTo>
                  <a:pt x="15938" y="15938"/>
                </a:lnTo>
                <a:lnTo>
                  <a:pt x="4278" y="33218"/>
                </a:lnTo>
                <a:lnTo>
                  <a:pt x="0" y="54356"/>
                </a:lnTo>
                <a:lnTo>
                  <a:pt x="0" y="271780"/>
                </a:lnTo>
                <a:lnTo>
                  <a:pt x="4278" y="292917"/>
                </a:lnTo>
                <a:lnTo>
                  <a:pt x="15938" y="310197"/>
                </a:lnTo>
                <a:lnTo>
                  <a:pt x="33218" y="321857"/>
                </a:lnTo>
                <a:lnTo>
                  <a:pt x="54355" y="326136"/>
                </a:lnTo>
                <a:lnTo>
                  <a:pt x="271779" y="326136"/>
                </a:lnTo>
                <a:lnTo>
                  <a:pt x="292917" y="321857"/>
                </a:lnTo>
                <a:lnTo>
                  <a:pt x="310197" y="310197"/>
                </a:lnTo>
                <a:lnTo>
                  <a:pt x="321857" y="292917"/>
                </a:lnTo>
                <a:lnTo>
                  <a:pt x="326136" y="271780"/>
                </a:lnTo>
                <a:lnTo>
                  <a:pt x="326136" y="54356"/>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sp>
        <p:nvSpPr>
          <p:cNvPr id="64" name="object 64"/>
          <p:cNvSpPr txBox="1"/>
          <p:nvPr/>
        </p:nvSpPr>
        <p:spPr>
          <a:xfrm>
            <a:off x="6352921" y="2864611"/>
            <a:ext cx="662940" cy="116839"/>
          </a:xfrm>
          <a:prstGeom prst="rect">
            <a:avLst/>
          </a:prstGeom>
        </p:spPr>
        <p:txBody>
          <a:bodyPr vert="horz" wrap="square" lIns="0" tIns="12700" rIns="0" bIns="0" rtlCol="0">
            <a:spAutoFit/>
          </a:bodyPr>
          <a:lstStyle/>
          <a:p>
            <a:pPr>
              <a:lnSpc>
                <a:spcPct val="100000"/>
              </a:lnSpc>
              <a:spcBef>
                <a:spcPts val="100"/>
              </a:spcBef>
              <a:tabLst>
                <a:tab pos="456565" algn="l"/>
              </a:tabLst>
            </a:pPr>
            <a:r>
              <a:rPr sz="300" b="1" dirty="0">
                <a:solidFill>
                  <a:srgbClr val="FFFFFF"/>
                </a:solidFill>
                <a:latin typeface="Trebuchet MS"/>
                <a:cs typeface="Trebuchet MS"/>
              </a:rPr>
              <a:t>MOBILE</a:t>
            </a:r>
            <a:r>
              <a:rPr sz="300" b="1" spc="45" dirty="0">
                <a:solidFill>
                  <a:srgbClr val="FFFFFF"/>
                </a:solidFill>
                <a:latin typeface="Trebuchet MS"/>
                <a:cs typeface="Trebuchet MS"/>
              </a:rPr>
              <a:t> </a:t>
            </a:r>
            <a:r>
              <a:rPr sz="300" b="1" spc="-25" dirty="0">
                <a:solidFill>
                  <a:srgbClr val="FFFFFF"/>
                </a:solidFill>
                <a:latin typeface="Trebuchet MS"/>
                <a:cs typeface="Trebuchet MS"/>
              </a:rPr>
              <a:t>APP</a:t>
            </a:r>
            <a:r>
              <a:rPr sz="300" b="1" dirty="0">
                <a:solidFill>
                  <a:srgbClr val="FFFFFF"/>
                </a:solidFill>
                <a:latin typeface="Trebuchet MS"/>
                <a:cs typeface="Trebuchet MS"/>
              </a:rPr>
              <a:t>	</a:t>
            </a:r>
            <a:r>
              <a:rPr sz="300" b="1" spc="-20" dirty="0">
                <a:solidFill>
                  <a:srgbClr val="FFFFFF"/>
                </a:solidFill>
                <a:latin typeface="Trebuchet MS"/>
                <a:cs typeface="Trebuchet MS"/>
              </a:rPr>
              <a:t>PUSH</a:t>
            </a:r>
            <a:endParaRPr sz="300">
              <a:latin typeface="Trebuchet MS"/>
              <a:cs typeface="Trebuchet MS"/>
            </a:endParaRPr>
          </a:p>
          <a:p>
            <a:pPr marL="42545">
              <a:lnSpc>
                <a:spcPct val="100000"/>
              </a:lnSpc>
              <a:tabLst>
                <a:tab pos="364490" algn="l"/>
              </a:tabLst>
            </a:pPr>
            <a:r>
              <a:rPr sz="300" b="1" spc="-10" dirty="0">
                <a:solidFill>
                  <a:srgbClr val="FFFFFF"/>
                </a:solidFill>
                <a:latin typeface="Trebuchet MS"/>
                <a:cs typeface="Trebuchet MS"/>
              </a:rPr>
              <a:t>DESIGN</a:t>
            </a:r>
            <a:r>
              <a:rPr sz="300" b="1" dirty="0">
                <a:solidFill>
                  <a:srgbClr val="FFFFFF"/>
                </a:solidFill>
                <a:latin typeface="Trebuchet MS"/>
                <a:cs typeface="Trebuchet MS"/>
              </a:rPr>
              <a:t>	</a:t>
            </a:r>
            <a:r>
              <a:rPr sz="300" b="1" spc="-10" dirty="0">
                <a:solidFill>
                  <a:srgbClr val="FFFFFF"/>
                </a:solidFill>
                <a:latin typeface="Trebuchet MS"/>
                <a:cs typeface="Trebuchet MS"/>
              </a:rPr>
              <a:t>NOTIFICATIONS</a:t>
            </a:r>
            <a:endParaRPr sz="300">
              <a:latin typeface="Trebuchet MS"/>
              <a:cs typeface="Trebuchet MS"/>
            </a:endParaRPr>
          </a:p>
        </p:txBody>
      </p:sp>
      <p:pic>
        <p:nvPicPr>
          <p:cNvPr id="65" name="object 65"/>
          <p:cNvPicPr/>
          <p:nvPr/>
        </p:nvPicPr>
        <p:blipFill>
          <a:blip r:embed="rId14" cstate="print"/>
          <a:stretch>
            <a:fillRect/>
          </a:stretch>
        </p:blipFill>
        <p:spPr>
          <a:xfrm>
            <a:off x="6790943" y="2717292"/>
            <a:ext cx="144779" cy="152400"/>
          </a:xfrm>
          <a:prstGeom prst="rect">
            <a:avLst/>
          </a:prstGeom>
        </p:spPr>
      </p:pic>
      <p:sp>
        <p:nvSpPr>
          <p:cNvPr id="66" name="object 66"/>
          <p:cNvSpPr/>
          <p:nvPr/>
        </p:nvSpPr>
        <p:spPr>
          <a:xfrm>
            <a:off x="7085076" y="2700527"/>
            <a:ext cx="325120" cy="326390"/>
          </a:xfrm>
          <a:custGeom>
            <a:avLst/>
            <a:gdLst/>
            <a:ahLst/>
            <a:cxnLst/>
            <a:rect l="l" t="t" r="r" b="b"/>
            <a:pathLst>
              <a:path w="325120" h="326389">
                <a:moveTo>
                  <a:pt x="270509" y="0"/>
                </a:moveTo>
                <a:lnTo>
                  <a:pt x="54101" y="0"/>
                </a:lnTo>
                <a:lnTo>
                  <a:pt x="33057" y="4256"/>
                </a:lnTo>
                <a:lnTo>
                  <a:pt x="15859" y="15859"/>
                </a:lnTo>
                <a:lnTo>
                  <a:pt x="4256" y="33057"/>
                </a:lnTo>
                <a:lnTo>
                  <a:pt x="0" y="54102"/>
                </a:lnTo>
                <a:lnTo>
                  <a:pt x="0" y="272034"/>
                </a:lnTo>
                <a:lnTo>
                  <a:pt x="4256" y="293078"/>
                </a:lnTo>
                <a:lnTo>
                  <a:pt x="15859" y="310276"/>
                </a:lnTo>
                <a:lnTo>
                  <a:pt x="33057" y="321879"/>
                </a:lnTo>
                <a:lnTo>
                  <a:pt x="54101" y="326136"/>
                </a:lnTo>
                <a:lnTo>
                  <a:pt x="270509" y="326136"/>
                </a:lnTo>
                <a:lnTo>
                  <a:pt x="291554" y="321879"/>
                </a:lnTo>
                <a:lnTo>
                  <a:pt x="308752" y="310276"/>
                </a:lnTo>
                <a:lnTo>
                  <a:pt x="320355" y="293078"/>
                </a:lnTo>
                <a:lnTo>
                  <a:pt x="324612" y="272034"/>
                </a:lnTo>
                <a:lnTo>
                  <a:pt x="324612" y="54102"/>
                </a:lnTo>
                <a:lnTo>
                  <a:pt x="320355" y="33057"/>
                </a:lnTo>
                <a:lnTo>
                  <a:pt x="308752" y="15859"/>
                </a:lnTo>
                <a:lnTo>
                  <a:pt x="291554" y="4256"/>
                </a:lnTo>
                <a:lnTo>
                  <a:pt x="270509" y="0"/>
                </a:lnTo>
                <a:close/>
              </a:path>
            </a:pathLst>
          </a:custGeom>
          <a:solidFill>
            <a:srgbClr val="585858"/>
          </a:solidFill>
        </p:spPr>
        <p:txBody>
          <a:bodyPr wrap="square" lIns="0" tIns="0" rIns="0" bIns="0" rtlCol="0"/>
          <a:lstStyle/>
          <a:p>
            <a:endParaRPr/>
          </a:p>
        </p:txBody>
      </p:sp>
      <p:sp>
        <p:nvSpPr>
          <p:cNvPr id="67" name="object 67"/>
          <p:cNvSpPr txBox="1"/>
          <p:nvPr/>
        </p:nvSpPr>
        <p:spPr>
          <a:xfrm>
            <a:off x="7138416" y="2846577"/>
            <a:ext cx="231140" cy="162560"/>
          </a:xfrm>
          <a:prstGeom prst="rect">
            <a:avLst/>
          </a:prstGeom>
        </p:spPr>
        <p:txBody>
          <a:bodyPr vert="horz" wrap="square" lIns="0" tIns="12700" rIns="0" bIns="0" rtlCol="0">
            <a:spAutoFit/>
          </a:bodyPr>
          <a:lstStyle/>
          <a:p>
            <a:pPr marR="5080" indent="43815">
              <a:lnSpc>
                <a:spcPct val="100000"/>
              </a:lnSpc>
              <a:spcBef>
                <a:spcPts val="100"/>
              </a:spcBef>
            </a:pPr>
            <a:r>
              <a:rPr sz="300" b="1" spc="-10" dirty="0">
                <a:solidFill>
                  <a:srgbClr val="FFFFFF"/>
                </a:solidFill>
                <a:latin typeface="Trebuchet MS"/>
                <a:cs typeface="Trebuchet MS"/>
              </a:rPr>
              <a:t>DEALS,</a:t>
            </a:r>
            <a:r>
              <a:rPr sz="300" b="1" spc="500" dirty="0">
                <a:solidFill>
                  <a:srgbClr val="FFFFFF"/>
                </a:solidFill>
                <a:latin typeface="Trebuchet MS"/>
                <a:cs typeface="Trebuchet MS"/>
              </a:rPr>
              <a:t> </a:t>
            </a:r>
            <a:r>
              <a:rPr sz="300" b="1" spc="-10" dirty="0">
                <a:solidFill>
                  <a:srgbClr val="FFFFFF"/>
                </a:solidFill>
                <a:latin typeface="Trebuchet MS"/>
                <a:cs typeface="Trebuchet MS"/>
              </a:rPr>
              <a:t>REWARDS,</a:t>
            </a:r>
            <a:r>
              <a:rPr sz="300" b="1" spc="500" dirty="0">
                <a:solidFill>
                  <a:srgbClr val="FFFFFF"/>
                </a:solidFill>
                <a:latin typeface="Trebuchet MS"/>
                <a:cs typeface="Trebuchet MS"/>
              </a:rPr>
              <a:t> </a:t>
            </a:r>
            <a:r>
              <a:rPr sz="300" b="1" spc="-10" dirty="0">
                <a:solidFill>
                  <a:srgbClr val="FFFFFF"/>
                </a:solidFill>
                <a:latin typeface="Trebuchet MS"/>
                <a:cs typeface="Trebuchet MS"/>
              </a:rPr>
              <a:t>REFERRALS</a:t>
            </a:r>
            <a:endParaRPr sz="300">
              <a:latin typeface="Trebuchet MS"/>
              <a:cs typeface="Trebuchet MS"/>
            </a:endParaRPr>
          </a:p>
        </p:txBody>
      </p:sp>
      <p:pic>
        <p:nvPicPr>
          <p:cNvPr id="68" name="object 68"/>
          <p:cNvPicPr/>
          <p:nvPr/>
        </p:nvPicPr>
        <p:blipFill>
          <a:blip r:embed="rId15" cstate="print"/>
          <a:stretch>
            <a:fillRect/>
          </a:stretch>
        </p:blipFill>
        <p:spPr>
          <a:xfrm>
            <a:off x="7202423" y="2727960"/>
            <a:ext cx="97535" cy="105156"/>
          </a:xfrm>
          <a:prstGeom prst="rect">
            <a:avLst/>
          </a:prstGeom>
        </p:spPr>
      </p:pic>
      <p:sp>
        <p:nvSpPr>
          <p:cNvPr id="69" name="object 69"/>
          <p:cNvSpPr/>
          <p:nvPr/>
        </p:nvSpPr>
        <p:spPr>
          <a:xfrm>
            <a:off x="7478268" y="2700527"/>
            <a:ext cx="326390" cy="326390"/>
          </a:xfrm>
          <a:custGeom>
            <a:avLst/>
            <a:gdLst/>
            <a:ahLst/>
            <a:cxnLst/>
            <a:rect l="l" t="t" r="r" b="b"/>
            <a:pathLst>
              <a:path w="326390" h="326389">
                <a:moveTo>
                  <a:pt x="271779" y="0"/>
                </a:moveTo>
                <a:lnTo>
                  <a:pt x="54355" y="0"/>
                </a:lnTo>
                <a:lnTo>
                  <a:pt x="33218" y="4278"/>
                </a:lnTo>
                <a:lnTo>
                  <a:pt x="15938" y="15938"/>
                </a:lnTo>
                <a:lnTo>
                  <a:pt x="4278" y="33218"/>
                </a:lnTo>
                <a:lnTo>
                  <a:pt x="0" y="54356"/>
                </a:lnTo>
                <a:lnTo>
                  <a:pt x="0" y="271780"/>
                </a:lnTo>
                <a:lnTo>
                  <a:pt x="4278" y="292917"/>
                </a:lnTo>
                <a:lnTo>
                  <a:pt x="15938" y="310197"/>
                </a:lnTo>
                <a:lnTo>
                  <a:pt x="33218" y="321857"/>
                </a:lnTo>
                <a:lnTo>
                  <a:pt x="54355" y="326136"/>
                </a:lnTo>
                <a:lnTo>
                  <a:pt x="271779" y="326136"/>
                </a:lnTo>
                <a:lnTo>
                  <a:pt x="292917" y="321857"/>
                </a:lnTo>
                <a:lnTo>
                  <a:pt x="310197" y="310197"/>
                </a:lnTo>
                <a:lnTo>
                  <a:pt x="321857" y="292917"/>
                </a:lnTo>
                <a:lnTo>
                  <a:pt x="326135" y="271780"/>
                </a:lnTo>
                <a:lnTo>
                  <a:pt x="326135" y="54356"/>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sp>
        <p:nvSpPr>
          <p:cNvPr id="70" name="object 70"/>
          <p:cNvSpPr txBox="1"/>
          <p:nvPr/>
        </p:nvSpPr>
        <p:spPr>
          <a:xfrm>
            <a:off x="7528559" y="2864611"/>
            <a:ext cx="652780" cy="116839"/>
          </a:xfrm>
          <a:prstGeom prst="rect">
            <a:avLst/>
          </a:prstGeom>
        </p:spPr>
        <p:txBody>
          <a:bodyPr vert="horz" wrap="square" lIns="0" tIns="12700" rIns="0" bIns="0" rtlCol="0">
            <a:spAutoFit/>
          </a:bodyPr>
          <a:lstStyle/>
          <a:p>
            <a:pPr marL="39370">
              <a:lnSpc>
                <a:spcPct val="100000"/>
              </a:lnSpc>
              <a:spcBef>
                <a:spcPts val="100"/>
              </a:spcBef>
              <a:tabLst>
                <a:tab pos="374650" algn="l"/>
              </a:tabLst>
            </a:pPr>
            <a:r>
              <a:rPr sz="300" b="1" spc="-10" dirty="0">
                <a:solidFill>
                  <a:srgbClr val="FFFFFF"/>
                </a:solidFill>
                <a:latin typeface="Trebuchet MS"/>
                <a:cs typeface="Trebuchet MS"/>
              </a:rPr>
              <a:t>DIGITAL</a:t>
            </a:r>
            <a:r>
              <a:rPr sz="300" b="1" dirty="0">
                <a:solidFill>
                  <a:srgbClr val="FFFFFF"/>
                </a:solidFill>
                <a:latin typeface="Trebuchet MS"/>
                <a:cs typeface="Trebuchet MS"/>
              </a:rPr>
              <a:t>	APPLE</a:t>
            </a:r>
            <a:r>
              <a:rPr sz="300" b="1" spc="15" dirty="0">
                <a:solidFill>
                  <a:srgbClr val="FFFFFF"/>
                </a:solidFill>
                <a:latin typeface="Trebuchet MS"/>
                <a:cs typeface="Trebuchet MS"/>
              </a:rPr>
              <a:t> </a:t>
            </a:r>
            <a:r>
              <a:rPr sz="300" b="1" spc="-10" dirty="0">
                <a:solidFill>
                  <a:srgbClr val="FFFFFF"/>
                </a:solidFill>
                <a:latin typeface="Trebuchet MS"/>
                <a:cs typeface="Trebuchet MS"/>
              </a:rPr>
              <a:t>WATCH</a:t>
            </a:r>
            <a:endParaRPr sz="300">
              <a:latin typeface="Trebuchet MS"/>
              <a:cs typeface="Trebuchet MS"/>
            </a:endParaRPr>
          </a:p>
          <a:p>
            <a:pPr>
              <a:lnSpc>
                <a:spcPct val="100000"/>
              </a:lnSpc>
              <a:tabLst>
                <a:tab pos="469265" algn="l"/>
              </a:tabLst>
            </a:pPr>
            <a:r>
              <a:rPr sz="300" b="1" dirty="0">
                <a:solidFill>
                  <a:srgbClr val="FFFFFF"/>
                </a:solidFill>
                <a:latin typeface="Trebuchet MS"/>
                <a:cs typeface="Trebuchet MS"/>
              </a:rPr>
              <a:t>GUEST</a:t>
            </a:r>
            <a:r>
              <a:rPr sz="300" b="1" spc="20" dirty="0">
                <a:solidFill>
                  <a:srgbClr val="FFFFFF"/>
                </a:solidFill>
                <a:latin typeface="Trebuchet MS"/>
                <a:cs typeface="Trebuchet MS"/>
              </a:rPr>
              <a:t> </a:t>
            </a:r>
            <a:r>
              <a:rPr sz="300" b="1" spc="-20" dirty="0">
                <a:solidFill>
                  <a:srgbClr val="FFFFFF"/>
                </a:solidFill>
                <a:latin typeface="Trebuchet MS"/>
                <a:cs typeface="Trebuchet MS"/>
              </a:rPr>
              <a:t>PASS</a:t>
            </a:r>
            <a:r>
              <a:rPr sz="300" b="1" dirty="0">
                <a:solidFill>
                  <a:srgbClr val="FFFFFF"/>
                </a:solidFill>
                <a:latin typeface="Trebuchet MS"/>
                <a:cs typeface="Trebuchet MS"/>
              </a:rPr>
              <a:t>	</a:t>
            </a:r>
            <a:r>
              <a:rPr sz="300" b="1" spc="-25" dirty="0">
                <a:solidFill>
                  <a:srgbClr val="FFFFFF"/>
                </a:solidFill>
                <a:latin typeface="Trebuchet MS"/>
                <a:cs typeface="Trebuchet MS"/>
              </a:rPr>
              <a:t>APP</a:t>
            </a:r>
            <a:endParaRPr sz="300">
              <a:latin typeface="Trebuchet MS"/>
              <a:cs typeface="Trebuchet MS"/>
            </a:endParaRPr>
          </a:p>
        </p:txBody>
      </p:sp>
      <p:pic>
        <p:nvPicPr>
          <p:cNvPr id="71" name="object 71"/>
          <p:cNvPicPr/>
          <p:nvPr/>
        </p:nvPicPr>
        <p:blipFill>
          <a:blip r:embed="rId16" cstate="print"/>
          <a:stretch>
            <a:fillRect/>
          </a:stretch>
        </p:blipFill>
        <p:spPr>
          <a:xfrm>
            <a:off x="7583423" y="2715767"/>
            <a:ext cx="106679" cy="161544"/>
          </a:xfrm>
          <a:prstGeom prst="rect">
            <a:avLst/>
          </a:prstGeom>
        </p:spPr>
      </p:pic>
      <p:sp>
        <p:nvSpPr>
          <p:cNvPr id="72" name="object 72"/>
          <p:cNvSpPr/>
          <p:nvPr/>
        </p:nvSpPr>
        <p:spPr>
          <a:xfrm>
            <a:off x="6694931" y="3790188"/>
            <a:ext cx="325120" cy="326390"/>
          </a:xfrm>
          <a:custGeom>
            <a:avLst/>
            <a:gdLst/>
            <a:ahLst/>
            <a:cxnLst/>
            <a:rect l="l" t="t" r="r" b="b"/>
            <a:pathLst>
              <a:path w="325120" h="326389">
                <a:moveTo>
                  <a:pt x="270510" y="0"/>
                </a:moveTo>
                <a:lnTo>
                  <a:pt x="54101" y="0"/>
                </a:lnTo>
                <a:lnTo>
                  <a:pt x="33057" y="4256"/>
                </a:lnTo>
                <a:lnTo>
                  <a:pt x="15859" y="15859"/>
                </a:lnTo>
                <a:lnTo>
                  <a:pt x="4256" y="33057"/>
                </a:lnTo>
                <a:lnTo>
                  <a:pt x="0" y="54102"/>
                </a:lnTo>
                <a:lnTo>
                  <a:pt x="0" y="272034"/>
                </a:lnTo>
                <a:lnTo>
                  <a:pt x="4256" y="293094"/>
                </a:lnTo>
                <a:lnTo>
                  <a:pt x="15859" y="310291"/>
                </a:lnTo>
                <a:lnTo>
                  <a:pt x="33057" y="321884"/>
                </a:lnTo>
                <a:lnTo>
                  <a:pt x="54101" y="326136"/>
                </a:lnTo>
                <a:lnTo>
                  <a:pt x="270510" y="326136"/>
                </a:lnTo>
                <a:lnTo>
                  <a:pt x="291554" y="321884"/>
                </a:lnTo>
                <a:lnTo>
                  <a:pt x="308752" y="310291"/>
                </a:lnTo>
                <a:lnTo>
                  <a:pt x="320355" y="293094"/>
                </a:lnTo>
                <a:lnTo>
                  <a:pt x="324612" y="272034"/>
                </a:lnTo>
                <a:lnTo>
                  <a:pt x="324612" y="54102"/>
                </a:lnTo>
                <a:lnTo>
                  <a:pt x="320355" y="33057"/>
                </a:lnTo>
                <a:lnTo>
                  <a:pt x="308752" y="15859"/>
                </a:lnTo>
                <a:lnTo>
                  <a:pt x="291554" y="4256"/>
                </a:lnTo>
                <a:lnTo>
                  <a:pt x="270510" y="0"/>
                </a:lnTo>
                <a:close/>
              </a:path>
            </a:pathLst>
          </a:custGeom>
          <a:solidFill>
            <a:srgbClr val="585858"/>
          </a:solidFill>
        </p:spPr>
        <p:txBody>
          <a:bodyPr wrap="square" lIns="0" tIns="0" rIns="0" bIns="0" rtlCol="0"/>
          <a:lstStyle/>
          <a:p>
            <a:endParaRPr/>
          </a:p>
        </p:txBody>
      </p:sp>
      <p:sp>
        <p:nvSpPr>
          <p:cNvPr id="73" name="object 73"/>
          <p:cNvSpPr txBox="1"/>
          <p:nvPr/>
        </p:nvSpPr>
        <p:spPr>
          <a:xfrm>
            <a:off x="6788150" y="3954576"/>
            <a:ext cx="151765" cy="116839"/>
          </a:xfrm>
          <a:prstGeom prst="rect">
            <a:avLst/>
          </a:prstGeom>
        </p:spPr>
        <p:txBody>
          <a:bodyPr vert="horz" wrap="square" lIns="0" tIns="12700" rIns="0" bIns="0" rtlCol="0">
            <a:spAutoFit/>
          </a:bodyPr>
          <a:lstStyle/>
          <a:p>
            <a:pPr marR="5080" indent="20955">
              <a:lnSpc>
                <a:spcPct val="100000"/>
              </a:lnSpc>
              <a:spcBef>
                <a:spcPts val="100"/>
              </a:spcBef>
            </a:pPr>
            <a:r>
              <a:rPr sz="300" b="1" spc="-20" dirty="0">
                <a:solidFill>
                  <a:srgbClr val="FFFFFF"/>
                </a:solidFill>
                <a:latin typeface="Trebuchet MS"/>
                <a:cs typeface="Trebuchet MS"/>
              </a:rPr>
              <a:t>TASK</a:t>
            </a:r>
            <a:r>
              <a:rPr sz="300" b="1" spc="500" dirty="0">
                <a:solidFill>
                  <a:srgbClr val="FFFFFF"/>
                </a:solidFill>
                <a:latin typeface="Trebuchet MS"/>
                <a:cs typeface="Trebuchet MS"/>
              </a:rPr>
              <a:t> </a:t>
            </a:r>
            <a:r>
              <a:rPr sz="300" b="1" spc="-10" dirty="0">
                <a:solidFill>
                  <a:srgbClr val="FFFFFF"/>
                </a:solidFill>
                <a:latin typeface="Trebuchet MS"/>
                <a:cs typeface="Trebuchet MS"/>
              </a:rPr>
              <a:t>CHAINS</a:t>
            </a:r>
            <a:endParaRPr sz="300">
              <a:latin typeface="Trebuchet MS"/>
              <a:cs typeface="Trebuchet MS"/>
            </a:endParaRPr>
          </a:p>
        </p:txBody>
      </p:sp>
      <p:pic>
        <p:nvPicPr>
          <p:cNvPr id="74" name="object 74"/>
          <p:cNvPicPr/>
          <p:nvPr/>
        </p:nvPicPr>
        <p:blipFill>
          <a:blip r:embed="rId17" cstate="print"/>
          <a:stretch>
            <a:fillRect/>
          </a:stretch>
        </p:blipFill>
        <p:spPr>
          <a:xfrm>
            <a:off x="6784899" y="3805428"/>
            <a:ext cx="163017" cy="161544"/>
          </a:xfrm>
          <a:prstGeom prst="rect">
            <a:avLst/>
          </a:prstGeom>
        </p:spPr>
      </p:pic>
      <p:sp>
        <p:nvSpPr>
          <p:cNvPr id="75" name="object 75"/>
          <p:cNvSpPr/>
          <p:nvPr/>
        </p:nvSpPr>
        <p:spPr>
          <a:xfrm>
            <a:off x="6301740" y="3790188"/>
            <a:ext cx="326390" cy="326390"/>
          </a:xfrm>
          <a:custGeom>
            <a:avLst/>
            <a:gdLst/>
            <a:ahLst/>
            <a:cxnLst/>
            <a:rect l="l" t="t" r="r" b="b"/>
            <a:pathLst>
              <a:path w="326390" h="326389">
                <a:moveTo>
                  <a:pt x="271780" y="0"/>
                </a:moveTo>
                <a:lnTo>
                  <a:pt x="54356" y="0"/>
                </a:lnTo>
                <a:lnTo>
                  <a:pt x="33218" y="4278"/>
                </a:lnTo>
                <a:lnTo>
                  <a:pt x="15938" y="15938"/>
                </a:lnTo>
                <a:lnTo>
                  <a:pt x="4278" y="33218"/>
                </a:lnTo>
                <a:lnTo>
                  <a:pt x="0" y="54356"/>
                </a:lnTo>
                <a:lnTo>
                  <a:pt x="0" y="271780"/>
                </a:lnTo>
                <a:lnTo>
                  <a:pt x="4278" y="292938"/>
                </a:lnTo>
                <a:lnTo>
                  <a:pt x="15938" y="310216"/>
                </a:lnTo>
                <a:lnTo>
                  <a:pt x="33218" y="321864"/>
                </a:lnTo>
                <a:lnTo>
                  <a:pt x="54356" y="326136"/>
                </a:lnTo>
                <a:lnTo>
                  <a:pt x="271780" y="326136"/>
                </a:lnTo>
                <a:lnTo>
                  <a:pt x="292917" y="321864"/>
                </a:lnTo>
                <a:lnTo>
                  <a:pt x="310197" y="310216"/>
                </a:lnTo>
                <a:lnTo>
                  <a:pt x="321857" y="292938"/>
                </a:lnTo>
                <a:lnTo>
                  <a:pt x="326136" y="271780"/>
                </a:lnTo>
                <a:lnTo>
                  <a:pt x="326136" y="54356"/>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sp>
        <p:nvSpPr>
          <p:cNvPr id="76" name="object 76"/>
          <p:cNvSpPr txBox="1"/>
          <p:nvPr/>
        </p:nvSpPr>
        <p:spPr>
          <a:xfrm>
            <a:off x="6360540" y="3954576"/>
            <a:ext cx="222885" cy="116839"/>
          </a:xfrm>
          <a:prstGeom prst="rect">
            <a:avLst/>
          </a:prstGeom>
        </p:spPr>
        <p:txBody>
          <a:bodyPr vert="horz" wrap="square" lIns="0" tIns="12700" rIns="0" bIns="0" rtlCol="0">
            <a:spAutoFit/>
          </a:bodyPr>
          <a:lstStyle/>
          <a:p>
            <a:pPr marL="22860" marR="5080" indent="-22860">
              <a:lnSpc>
                <a:spcPct val="100000"/>
              </a:lnSpc>
              <a:spcBef>
                <a:spcPts val="100"/>
              </a:spcBef>
            </a:pPr>
            <a:r>
              <a:rPr sz="300" b="1" dirty="0">
                <a:solidFill>
                  <a:srgbClr val="FFFFFF"/>
                </a:solidFill>
                <a:latin typeface="Trebuchet MS"/>
                <a:cs typeface="Trebuchet MS"/>
              </a:rPr>
              <a:t>REQUEST</a:t>
            </a:r>
            <a:r>
              <a:rPr sz="300" b="1" spc="60" dirty="0">
                <a:solidFill>
                  <a:srgbClr val="FFFFFF"/>
                </a:solidFill>
                <a:latin typeface="Trebuchet MS"/>
                <a:cs typeface="Trebuchet MS"/>
              </a:rPr>
              <a:t> </a:t>
            </a:r>
            <a:r>
              <a:rPr sz="300" b="1" spc="-50" dirty="0">
                <a:solidFill>
                  <a:srgbClr val="FFFFFF"/>
                </a:solidFill>
                <a:latin typeface="Trebuchet MS"/>
                <a:cs typeface="Trebuchet MS"/>
              </a:rPr>
              <a:t>A</a:t>
            </a:r>
            <a:r>
              <a:rPr sz="300" b="1" spc="500" dirty="0">
                <a:solidFill>
                  <a:srgbClr val="FFFFFF"/>
                </a:solidFill>
                <a:latin typeface="Trebuchet MS"/>
                <a:cs typeface="Trebuchet MS"/>
              </a:rPr>
              <a:t> </a:t>
            </a:r>
            <a:r>
              <a:rPr sz="300" b="1" spc="-10" dirty="0">
                <a:solidFill>
                  <a:srgbClr val="FFFFFF"/>
                </a:solidFill>
                <a:latin typeface="Trebuchet MS"/>
                <a:cs typeface="Trebuchet MS"/>
              </a:rPr>
              <a:t>TRAINER</a:t>
            </a:r>
            <a:endParaRPr sz="300">
              <a:latin typeface="Trebuchet MS"/>
              <a:cs typeface="Trebuchet MS"/>
            </a:endParaRPr>
          </a:p>
        </p:txBody>
      </p:sp>
      <p:pic>
        <p:nvPicPr>
          <p:cNvPr id="77" name="object 77"/>
          <p:cNvPicPr/>
          <p:nvPr/>
        </p:nvPicPr>
        <p:blipFill>
          <a:blip r:embed="rId18" cstate="print"/>
          <a:stretch>
            <a:fillRect/>
          </a:stretch>
        </p:blipFill>
        <p:spPr>
          <a:xfrm>
            <a:off x="6399403" y="3800855"/>
            <a:ext cx="140080" cy="160019"/>
          </a:xfrm>
          <a:prstGeom prst="rect">
            <a:avLst/>
          </a:prstGeom>
        </p:spPr>
      </p:pic>
      <p:sp>
        <p:nvSpPr>
          <p:cNvPr id="78" name="object 78"/>
          <p:cNvSpPr/>
          <p:nvPr/>
        </p:nvSpPr>
        <p:spPr>
          <a:xfrm>
            <a:off x="7086600" y="3790188"/>
            <a:ext cx="326390" cy="326390"/>
          </a:xfrm>
          <a:custGeom>
            <a:avLst/>
            <a:gdLst/>
            <a:ahLst/>
            <a:cxnLst/>
            <a:rect l="l" t="t" r="r" b="b"/>
            <a:pathLst>
              <a:path w="326390" h="326389">
                <a:moveTo>
                  <a:pt x="271779" y="0"/>
                </a:moveTo>
                <a:lnTo>
                  <a:pt x="54355" y="0"/>
                </a:lnTo>
                <a:lnTo>
                  <a:pt x="33218" y="4278"/>
                </a:lnTo>
                <a:lnTo>
                  <a:pt x="15938" y="15938"/>
                </a:lnTo>
                <a:lnTo>
                  <a:pt x="4278" y="33218"/>
                </a:lnTo>
                <a:lnTo>
                  <a:pt x="0" y="54356"/>
                </a:lnTo>
                <a:lnTo>
                  <a:pt x="0" y="271780"/>
                </a:lnTo>
                <a:lnTo>
                  <a:pt x="4278" y="292938"/>
                </a:lnTo>
                <a:lnTo>
                  <a:pt x="15938" y="310216"/>
                </a:lnTo>
                <a:lnTo>
                  <a:pt x="33218" y="321864"/>
                </a:lnTo>
                <a:lnTo>
                  <a:pt x="54355" y="326136"/>
                </a:lnTo>
                <a:lnTo>
                  <a:pt x="271779" y="326136"/>
                </a:lnTo>
                <a:lnTo>
                  <a:pt x="292917" y="321864"/>
                </a:lnTo>
                <a:lnTo>
                  <a:pt x="310197" y="310216"/>
                </a:lnTo>
                <a:lnTo>
                  <a:pt x="321857" y="292938"/>
                </a:lnTo>
                <a:lnTo>
                  <a:pt x="326135" y="271780"/>
                </a:lnTo>
                <a:lnTo>
                  <a:pt x="326135" y="54356"/>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sp>
        <p:nvSpPr>
          <p:cNvPr id="79" name="object 79"/>
          <p:cNvSpPr txBox="1"/>
          <p:nvPr/>
        </p:nvSpPr>
        <p:spPr>
          <a:xfrm>
            <a:off x="7153402" y="3954576"/>
            <a:ext cx="208279" cy="116839"/>
          </a:xfrm>
          <a:prstGeom prst="rect">
            <a:avLst/>
          </a:prstGeom>
        </p:spPr>
        <p:txBody>
          <a:bodyPr vert="horz" wrap="square" lIns="0" tIns="12700" rIns="0" bIns="0" rtlCol="0">
            <a:spAutoFit/>
          </a:bodyPr>
          <a:lstStyle/>
          <a:p>
            <a:pPr marR="5080" indent="25400">
              <a:lnSpc>
                <a:spcPct val="100000"/>
              </a:lnSpc>
              <a:spcBef>
                <a:spcPts val="100"/>
              </a:spcBef>
            </a:pPr>
            <a:r>
              <a:rPr sz="300" b="1" spc="-10" dirty="0">
                <a:solidFill>
                  <a:srgbClr val="FFFFFF"/>
                </a:solidFill>
                <a:latin typeface="Trebuchet MS"/>
                <a:cs typeface="Trebuchet MS"/>
              </a:rPr>
              <a:t>MOBILE</a:t>
            </a:r>
            <a:r>
              <a:rPr sz="300" b="1" spc="500" dirty="0">
                <a:solidFill>
                  <a:srgbClr val="FFFFFF"/>
                </a:solidFill>
                <a:latin typeface="Trebuchet MS"/>
                <a:cs typeface="Trebuchet MS"/>
              </a:rPr>
              <a:t> </a:t>
            </a:r>
            <a:r>
              <a:rPr sz="300" b="1" spc="-10" dirty="0">
                <a:solidFill>
                  <a:srgbClr val="FFFFFF"/>
                </a:solidFill>
                <a:latin typeface="Trebuchet MS"/>
                <a:cs typeface="Trebuchet MS"/>
              </a:rPr>
              <a:t>FEEDBACK</a:t>
            </a:r>
            <a:endParaRPr sz="300">
              <a:latin typeface="Trebuchet MS"/>
              <a:cs typeface="Trebuchet MS"/>
            </a:endParaRPr>
          </a:p>
        </p:txBody>
      </p:sp>
      <p:pic>
        <p:nvPicPr>
          <p:cNvPr id="80" name="object 80"/>
          <p:cNvPicPr/>
          <p:nvPr/>
        </p:nvPicPr>
        <p:blipFill>
          <a:blip r:embed="rId19" cstate="print"/>
          <a:stretch>
            <a:fillRect/>
          </a:stretch>
        </p:blipFill>
        <p:spPr>
          <a:xfrm>
            <a:off x="7210166" y="3813047"/>
            <a:ext cx="82174" cy="138684"/>
          </a:xfrm>
          <a:prstGeom prst="rect">
            <a:avLst/>
          </a:prstGeom>
        </p:spPr>
      </p:pic>
      <p:sp>
        <p:nvSpPr>
          <p:cNvPr id="81" name="object 81"/>
          <p:cNvSpPr/>
          <p:nvPr/>
        </p:nvSpPr>
        <p:spPr>
          <a:xfrm>
            <a:off x="7479792" y="3790188"/>
            <a:ext cx="326390" cy="326390"/>
          </a:xfrm>
          <a:custGeom>
            <a:avLst/>
            <a:gdLst/>
            <a:ahLst/>
            <a:cxnLst/>
            <a:rect l="l" t="t" r="r" b="b"/>
            <a:pathLst>
              <a:path w="326390" h="326389">
                <a:moveTo>
                  <a:pt x="271779" y="0"/>
                </a:moveTo>
                <a:lnTo>
                  <a:pt x="54355" y="0"/>
                </a:lnTo>
                <a:lnTo>
                  <a:pt x="33218" y="4278"/>
                </a:lnTo>
                <a:lnTo>
                  <a:pt x="15938" y="15938"/>
                </a:lnTo>
                <a:lnTo>
                  <a:pt x="4278" y="33218"/>
                </a:lnTo>
                <a:lnTo>
                  <a:pt x="0" y="54356"/>
                </a:lnTo>
                <a:lnTo>
                  <a:pt x="0" y="271780"/>
                </a:lnTo>
                <a:lnTo>
                  <a:pt x="4278" y="292938"/>
                </a:lnTo>
                <a:lnTo>
                  <a:pt x="15938" y="310216"/>
                </a:lnTo>
                <a:lnTo>
                  <a:pt x="33218" y="321864"/>
                </a:lnTo>
                <a:lnTo>
                  <a:pt x="54355" y="326136"/>
                </a:lnTo>
                <a:lnTo>
                  <a:pt x="271779" y="326136"/>
                </a:lnTo>
                <a:lnTo>
                  <a:pt x="292917" y="321864"/>
                </a:lnTo>
                <a:lnTo>
                  <a:pt x="310197" y="310216"/>
                </a:lnTo>
                <a:lnTo>
                  <a:pt x="321857" y="292938"/>
                </a:lnTo>
                <a:lnTo>
                  <a:pt x="326135" y="271780"/>
                </a:lnTo>
                <a:lnTo>
                  <a:pt x="326135" y="54356"/>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sp>
        <p:nvSpPr>
          <p:cNvPr id="82" name="object 82"/>
          <p:cNvSpPr txBox="1"/>
          <p:nvPr/>
        </p:nvSpPr>
        <p:spPr>
          <a:xfrm>
            <a:off x="7510526" y="3936593"/>
            <a:ext cx="278130" cy="162560"/>
          </a:xfrm>
          <a:prstGeom prst="rect">
            <a:avLst/>
          </a:prstGeom>
        </p:spPr>
        <p:txBody>
          <a:bodyPr vert="horz" wrap="square" lIns="0" tIns="12700" rIns="0" bIns="0" rtlCol="0">
            <a:spAutoFit/>
          </a:bodyPr>
          <a:lstStyle/>
          <a:p>
            <a:pPr marR="5080" algn="ctr">
              <a:lnSpc>
                <a:spcPct val="100000"/>
              </a:lnSpc>
              <a:spcBef>
                <a:spcPts val="100"/>
              </a:spcBef>
            </a:pPr>
            <a:r>
              <a:rPr sz="300" b="1" dirty="0">
                <a:solidFill>
                  <a:srgbClr val="FFFFFF"/>
                </a:solidFill>
                <a:latin typeface="Trebuchet MS"/>
                <a:cs typeface="Trebuchet MS"/>
              </a:rPr>
              <a:t>APPLE</a:t>
            </a:r>
            <a:r>
              <a:rPr sz="300" b="1" spc="15" dirty="0">
                <a:solidFill>
                  <a:srgbClr val="FFFFFF"/>
                </a:solidFill>
                <a:latin typeface="Trebuchet MS"/>
                <a:cs typeface="Trebuchet MS"/>
              </a:rPr>
              <a:t> </a:t>
            </a:r>
            <a:r>
              <a:rPr sz="300" b="1" spc="-10" dirty="0">
                <a:solidFill>
                  <a:srgbClr val="FFFFFF"/>
                </a:solidFill>
                <a:latin typeface="Trebuchet MS"/>
                <a:cs typeface="Trebuchet MS"/>
              </a:rPr>
              <a:t>WATCH</a:t>
            </a:r>
            <a:r>
              <a:rPr sz="300" b="1" spc="500" dirty="0">
                <a:solidFill>
                  <a:srgbClr val="FFFFFF"/>
                </a:solidFill>
                <a:latin typeface="Trebuchet MS"/>
                <a:cs typeface="Trebuchet MS"/>
              </a:rPr>
              <a:t> </a:t>
            </a:r>
            <a:r>
              <a:rPr sz="300" b="1" dirty="0">
                <a:solidFill>
                  <a:srgbClr val="FFFFFF"/>
                </a:solidFill>
                <a:latin typeface="Trebuchet MS"/>
                <a:cs typeface="Trebuchet MS"/>
              </a:rPr>
              <a:t>APP </a:t>
            </a:r>
            <a:r>
              <a:rPr sz="300" b="1" spc="-25" dirty="0">
                <a:solidFill>
                  <a:srgbClr val="FFFFFF"/>
                </a:solidFill>
                <a:latin typeface="Trebuchet MS"/>
                <a:cs typeface="Trebuchet MS"/>
              </a:rPr>
              <a:t>FOR</a:t>
            </a:r>
            <a:r>
              <a:rPr sz="300" b="1" spc="500" dirty="0">
                <a:solidFill>
                  <a:srgbClr val="FFFFFF"/>
                </a:solidFill>
                <a:latin typeface="Trebuchet MS"/>
                <a:cs typeface="Trebuchet MS"/>
              </a:rPr>
              <a:t> </a:t>
            </a:r>
            <a:r>
              <a:rPr sz="300" b="1" spc="-10" dirty="0">
                <a:solidFill>
                  <a:srgbClr val="FFFFFF"/>
                </a:solidFill>
                <a:latin typeface="Trebuchet MS"/>
                <a:cs typeface="Trebuchet MS"/>
              </a:rPr>
              <a:t>TRAINERS</a:t>
            </a:r>
            <a:endParaRPr sz="300">
              <a:latin typeface="Trebuchet MS"/>
              <a:cs typeface="Trebuchet MS"/>
            </a:endParaRPr>
          </a:p>
        </p:txBody>
      </p:sp>
      <p:pic>
        <p:nvPicPr>
          <p:cNvPr id="83" name="object 83"/>
          <p:cNvPicPr/>
          <p:nvPr/>
        </p:nvPicPr>
        <p:blipFill>
          <a:blip r:embed="rId20" cstate="print"/>
          <a:stretch>
            <a:fillRect/>
          </a:stretch>
        </p:blipFill>
        <p:spPr>
          <a:xfrm>
            <a:off x="7604759" y="3791711"/>
            <a:ext cx="86868" cy="129540"/>
          </a:xfrm>
          <a:prstGeom prst="rect">
            <a:avLst/>
          </a:prstGeom>
        </p:spPr>
      </p:pic>
      <p:sp>
        <p:nvSpPr>
          <p:cNvPr id="84" name="object 84"/>
          <p:cNvSpPr/>
          <p:nvPr/>
        </p:nvSpPr>
        <p:spPr>
          <a:xfrm>
            <a:off x="7871459" y="3790188"/>
            <a:ext cx="326390" cy="326390"/>
          </a:xfrm>
          <a:custGeom>
            <a:avLst/>
            <a:gdLst/>
            <a:ahLst/>
            <a:cxnLst/>
            <a:rect l="l" t="t" r="r" b="b"/>
            <a:pathLst>
              <a:path w="326390" h="326389">
                <a:moveTo>
                  <a:pt x="271780" y="0"/>
                </a:moveTo>
                <a:lnTo>
                  <a:pt x="54356" y="0"/>
                </a:lnTo>
                <a:lnTo>
                  <a:pt x="33218" y="4278"/>
                </a:lnTo>
                <a:lnTo>
                  <a:pt x="15938" y="15938"/>
                </a:lnTo>
                <a:lnTo>
                  <a:pt x="4278" y="33218"/>
                </a:lnTo>
                <a:lnTo>
                  <a:pt x="0" y="54356"/>
                </a:lnTo>
                <a:lnTo>
                  <a:pt x="0" y="271780"/>
                </a:lnTo>
                <a:lnTo>
                  <a:pt x="4278" y="292938"/>
                </a:lnTo>
                <a:lnTo>
                  <a:pt x="15938" y="310216"/>
                </a:lnTo>
                <a:lnTo>
                  <a:pt x="33218" y="321864"/>
                </a:lnTo>
                <a:lnTo>
                  <a:pt x="54356" y="326136"/>
                </a:lnTo>
                <a:lnTo>
                  <a:pt x="271780" y="326136"/>
                </a:lnTo>
                <a:lnTo>
                  <a:pt x="292917" y="321864"/>
                </a:lnTo>
                <a:lnTo>
                  <a:pt x="310197" y="310216"/>
                </a:lnTo>
                <a:lnTo>
                  <a:pt x="321857" y="292938"/>
                </a:lnTo>
                <a:lnTo>
                  <a:pt x="326136" y="271780"/>
                </a:lnTo>
                <a:lnTo>
                  <a:pt x="326136" y="54356"/>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sp>
        <p:nvSpPr>
          <p:cNvPr id="85" name="object 85"/>
          <p:cNvSpPr txBox="1"/>
          <p:nvPr/>
        </p:nvSpPr>
        <p:spPr>
          <a:xfrm>
            <a:off x="7944611" y="3990543"/>
            <a:ext cx="186690" cy="71120"/>
          </a:xfrm>
          <a:prstGeom prst="rect">
            <a:avLst/>
          </a:prstGeom>
        </p:spPr>
        <p:txBody>
          <a:bodyPr vert="horz" wrap="square" lIns="0" tIns="12700" rIns="0" bIns="0" rtlCol="0">
            <a:spAutoFit/>
          </a:bodyPr>
          <a:lstStyle/>
          <a:p>
            <a:pPr>
              <a:lnSpc>
                <a:spcPct val="100000"/>
              </a:lnSpc>
              <a:spcBef>
                <a:spcPts val="100"/>
              </a:spcBef>
            </a:pPr>
            <a:r>
              <a:rPr sz="300" b="1" spc="-10" dirty="0">
                <a:solidFill>
                  <a:srgbClr val="FFFFFF"/>
                </a:solidFill>
                <a:latin typeface="Trebuchet MS"/>
                <a:cs typeface="Trebuchet MS"/>
              </a:rPr>
              <a:t>SUPPORT</a:t>
            </a:r>
            <a:endParaRPr sz="300">
              <a:latin typeface="Trebuchet MS"/>
              <a:cs typeface="Trebuchet MS"/>
            </a:endParaRPr>
          </a:p>
        </p:txBody>
      </p:sp>
      <p:pic>
        <p:nvPicPr>
          <p:cNvPr id="86" name="object 86"/>
          <p:cNvPicPr/>
          <p:nvPr/>
        </p:nvPicPr>
        <p:blipFill>
          <a:blip r:embed="rId21" cstate="print"/>
          <a:stretch>
            <a:fillRect/>
          </a:stretch>
        </p:blipFill>
        <p:spPr>
          <a:xfrm>
            <a:off x="7964423" y="3796284"/>
            <a:ext cx="138683" cy="160019"/>
          </a:xfrm>
          <a:prstGeom prst="rect">
            <a:avLst/>
          </a:prstGeom>
        </p:spPr>
      </p:pic>
      <p:sp>
        <p:nvSpPr>
          <p:cNvPr id="87" name="object 87"/>
          <p:cNvSpPr/>
          <p:nvPr/>
        </p:nvSpPr>
        <p:spPr>
          <a:xfrm>
            <a:off x="6694931" y="3407664"/>
            <a:ext cx="325120" cy="325120"/>
          </a:xfrm>
          <a:custGeom>
            <a:avLst/>
            <a:gdLst/>
            <a:ahLst/>
            <a:cxnLst/>
            <a:rect l="l" t="t" r="r" b="b"/>
            <a:pathLst>
              <a:path w="325120" h="325120">
                <a:moveTo>
                  <a:pt x="270510" y="0"/>
                </a:moveTo>
                <a:lnTo>
                  <a:pt x="54101" y="0"/>
                </a:lnTo>
                <a:lnTo>
                  <a:pt x="33057" y="4256"/>
                </a:lnTo>
                <a:lnTo>
                  <a:pt x="15859" y="15859"/>
                </a:lnTo>
                <a:lnTo>
                  <a:pt x="4256" y="33057"/>
                </a:lnTo>
                <a:lnTo>
                  <a:pt x="0" y="54102"/>
                </a:lnTo>
                <a:lnTo>
                  <a:pt x="0" y="270510"/>
                </a:lnTo>
                <a:lnTo>
                  <a:pt x="4256" y="291554"/>
                </a:lnTo>
                <a:lnTo>
                  <a:pt x="15859" y="308752"/>
                </a:lnTo>
                <a:lnTo>
                  <a:pt x="33057" y="320355"/>
                </a:lnTo>
                <a:lnTo>
                  <a:pt x="54101" y="324612"/>
                </a:lnTo>
                <a:lnTo>
                  <a:pt x="270510" y="324612"/>
                </a:lnTo>
                <a:lnTo>
                  <a:pt x="291554" y="320355"/>
                </a:lnTo>
                <a:lnTo>
                  <a:pt x="308752" y="308752"/>
                </a:lnTo>
                <a:lnTo>
                  <a:pt x="320355" y="291554"/>
                </a:lnTo>
                <a:lnTo>
                  <a:pt x="324612" y="270510"/>
                </a:lnTo>
                <a:lnTo>
                  <a:pt x="324612" y="54102"/>
                </a:lnTo>
                <a:lnTo>
                  <a:pt x="320355" y="33057"/>
                </a:lnTo>
                <a:lnTo>
                  <a:pt x="308752" y="15859"/>
                </a:lnTo>
                <a:lnTo>
                  <a:pt x="291554" y="4256"/>
                </a:lnTo>
                <a:lnTo>
                  <a:pt x="270510" y="0"/>
                </a:lnTo>
                <a:close/>
              </a:path>
            </a:pathLst>
          </a:custGeom>
          <a:solidFill>
            <a:srgbClr val="585858"/>
          </a:solidFill>
        </p:spPr>
        <p:txBody>
          <a:bodyPr wrap="square" lIns="0" tIns="0" rIns="0" bIns="0" rtlCol="0"/>
          <a:lstStyle/>
          <a:p>
            <a:endParaRPr/>
          </a:p>
        </p:txBody>
      </p:sp>
      <p:sp>
        <p:nvSpPr>
          <p:cNvPr id="88" name="object 88"/>
          <p:cNvSpPr txBox="1"/>
          <p:nvPr/>
        </p:nvSpPr>
        <p:spPr>
          <a:xfrm>
            <a:off x="6769861" y="3589146"/>
            <a:ext cx="189230" cy="116839"/>
          </a:xfrm>
          <a:prstGeom prst="rect">
            <a:avLst/>
          </a:prstGeom>
        </p:spPr>
        <p:txBody>
          <a:bodyPr vert="horz" wrap="square" lIns="0" tIns="12700" rIns="0" bIns="0" rtlCol="0">
            <a:spAutoFit/>
          </a:bodyPr>
          <a:lstStyle/>
          <a:p>
            <a:pPr marL="7620" marR="5080" indent="-7620">
              <a:lnSpc>
                <a:spcPct val="100000"/>
              </a:lnSpc>
              <a:spcBef>
                <a:spcPts val="100"/>
              </a:spcBef>
            </a:pPr>
            <a:r>
              <a:rPr sz="300" b="1" dirty="0">
                <a:solidFill>
                  <a:srgbClr val="FFFFFF"/>
                </a:solidFill>
                <a:latin typeface="Trebuchet MS"/>
                <a:cs typeface="Trebuchet MS"/>
              </a:rPr>
              <a:t>CHECK-</a:t>
            </a:r>
            <a:r>
              <a:rPr sz="300" b="1" spc="-25" dirty="0">
                <a:solidFill>
                  <a:srgbClr val="FFFFFF"/>
                </a:solidFill>
                <a:latin typeface="Trebuchet MS"/>
                <a:cs typeface="Trebuchet MS"/>
              </a:rPr>
              <a:t>IN</a:t>
            </a:r>
            <a:r>
              <a:rPr sz="300" b="1" spc="500" dirty="0">
                <a:solidFill>
                  <a:srgbClr val="FFFFFF"/>
                </a:solidFill>
                <a:latin typeface="Trebuchet MS"/>
                <a:cs typeface="Trebuchet MS"/>
              </a:rPr>
              <a:t> </a:t>
            </a:r>
            <a:r>
              <a:rPr sz="300" b="1" spc="-10" dirty="0">
                <a:solidFill>
                  <a:srgbClr val="FFFFFF"/>
                </a:solidFill>
                <a:latin typeface="Trebuchet MS"/>
                <a:cs typeface="Trebuchet MS"/>
              </a:rPr>
              <a:t>HISTORY</a:t>
            </a:r>
            <a:endParaRPr sz="300">
              <a:latin typeface="Trebuchet MS"/>
              <a:cs typeface="Trebuchet MS"/>
            </a:endParaRPr>
          </a:p>
        </p:txBody>
      </p:sp>
      <p:pic>
        <p:nvPicPr>
          <p:cNvPr id="89" name="object 89"/>
          <p:cNvPicPr/>
          <p:nvPr/>
        </p:nvPicPr>
        <p:blipFill>
          <a:blip r:embed="rId22" cstate="print"/>
          <a:stretch>
            <a:fillRect/>
          </a:stretch>
        </p:blipFill>
        <p:spPr>
          <a:xfrm>
            <a:off x="6800088" y="3433571"/>
            <a:ext cx="138683" cy="144779"/>
          </a:xfrm>
          <a:prstGeom prst="rect">
            <a:avLst/>
          </a:prstGeom>
        </p:spPr>
      </p:pic>
      <p:sp>
        <p:nvSpPr>
          <p:cNvPr id="90" name="object 90"/>
          <p:cNvSpPr/>
          <p:nvPr/>
        </p:nvSpPr>
        <p:spPr>
          <a:xfrm>
            <a:off x="6301740" y="3407664"/>
            <a:ext cx="326390" cy="325120"/>
          </a:xfrm>
          <a:custGeom>
            <a:avLst/>
            <a:gdLst/>
            <a:ahLst/>
            <a:cxnLst/>
            <a:rect l="l" t="t" r="r" b="b"/>
            <a:pathLst>
              <a:path w="326390" h="325120">
                <a:moveTo>
                  <a:pt x="272034" y="0"/>
                </a:moveTo>
                <a:lnTo>
                  <a:pt x="54101" y="0"/>
                </a:lnTo>
                <a:lnTo>
                  <a:pt x="33057" y="4256"/>
                </a:lnTo>
                <a:lnTo>
                  <a:pt x="15859" y="15859"/>
                </a:lnTo>
                <a:lnTo>
                  <a:pt x="4256" y="33057"/>
                </a:lnTo>
                <a:lnTo>
                  <a:pt x="0" y="54102"/>
                </a:lnTo>
                <a:lnTo>
                  <a:pt x="0" y="270510"/>
                </a:lnTo>
                <a:lnTo>
                  <a:pt x="4256" y="291554"/>
                </a:lnTo>
                <a:lnTo>
                  <a:pt x="15859" y="308752"/>
                </a:lnTo>
                <a:lnTo>
                  <a:pt x="33057" y="320355"/>
                </a:lnTo>
                <a:lnTo>
                  <a:pt x="54101" y="324612"/>
                </a:lnTo>
                <a:lnTo>
                  <a:pt x="272034" y="324612"/>
                </a:lnTo>
                <a:lnTo>
                  <a:pt x="293078" y="320355"/>
                </a:lnTo>
                <a:lnTo>
                  <a:pt x="310276" y="308752"/>
                </a:lnTo>
                <a:lnTo>
                  <a:pt x="321879" y="291554"/>
                </a:lnTo>
                <a:lnTo>
                  <a:pt x="326136" y="270510"/>
                </a:lnTo>
                <a:lnTo>
                  <a:pt x="326136" y="54102"/>
                </a:lnTo>
                <a:lnTo>
                  <a:pt x="321879" y="33057"/>
                </a:lnTo>
                <a:lnTo>
                  <a:pt x="310276" y="15859"/>
                </a:lnTo>
                <a:lnTo>
                  <a:pt x="293078" y="4256"/>
                </a:lnTo>
                <a:lnTo>
                  <a:pt x="272034" y="0"/>
                </a:lnTo>
                <a:close/>
              </a:path>
            </a:pathLst>
          </a:custGeom>
          <a:solidFill>
            <a:srgbClr val="585858"/>
          </a:solidFill>
        </p:spPr>
        <p:txBody>
          <a:bodyPr wrap="square" lIns="0" tIns="0" rIns="0" bIns="0" rtlCol="0"/>
          <a:lstStyle/>
          <a:p>
            <a:endParaRPr/>
          </a:p>
        </p:txBody>
      </p:sp>
      <p:sp>
        <p:nvSpPr>
          <p:cNvPr id="91" name="object 91"/>
          <p:cNvSpPr txBox="1"/>
          <p:nvPr/>
        </p:nvSpPr>
        <p:spPr>
          <a:xfrm>
            <a:off x="6377304" y="3589146"/>
            <a:ext cx="189230" cy="116839"/>
          </a:xfrm>
          <a:prstGeom prst="rect">
            <a:avLst/>
          </a:prstGeom>
        </p:spPr>
        <p:txBody>
          <a:bodyPr vert="horz" wrap="square" lIns="0" tIns="12700" rIns="0" bIns="0" rtlCol="0">
            <a:spAutoFit/>
          </a:bodyPr>
          <a:lstStyle/>
          <a:p>
            <a:pPr marR="5080" indent="59055">
              <a:lnSpc>
                <a:spcPct val="100000"/>
              </a:lnSpc>
              <a:spcBef>
                <a:spcPts val="100"/>
              </a:spcBef>
            </a:pPr>
            <a:r>
              <a:rPr sz="300" b="1" spc="-25" dirty="0">
                <a:solidFill>
                  <a:srgbClr val="FFFFFF"/>
                </a:solidFill>
                <a:latin typeface="Trebuchet MS"/>
                <a:cs typeface="Trebuchet MS"/>
              </a:rPr>
              <a:t>MY</a:t>
            </a:r>
            <a:r>
              <a:rPr sz="300" b="1" spc="500" dirty="0">
                <a:solidFill>
                  <a:srgbClr val="FFFFFF"/>
                </a:solidFill>
                <a:latin typeface="Trebuchet MS"/>
                <a:cs typeface="Trebuchet MS"/>
              </a:rPr>
              <a:t> </a:t>
            </a:r>
            <a:r>
              <a:rPr sz="300" b="1" spc="-10" dirty="0">
                <a:solidFill>
                  <a:srgbClr val="FFFFFF"/>
                </a:solidFill>
                <a:latin typeface="Trebuchet MS"/>
                <a:cs typeface="Trebuchet MS"/>
              </a:rPr>
              <a:t>ACCOUNT</a:t>
            </a:r>
            <a:endParaRPr sz="300">
              <a:latin typeface="Trebuchet MS"/>
              <a:cs typeface="Trebuchet MS"/>
            </a:endParaRPr>
          </a:p>
        </p:txBody>
      </p:sp>
      <p:pic>
        <p:nvPicPr>
          <p:cNvPr id="92" name="object 92"/>
          <p:cNvPicPr/>
          <p:nvPr/>
        </p:nvPicPr>
        <p:blipFill>
          <a:blip r:embed="rId23" cstate="print"/>
          <a:stretch>
            <a:fillRect/>
          </a:stretch>
        </p:blipFill>
        <p:spPr>
          <a:xfrm>
            <a:off x="6394703" y="3418332"/>
            <a:ext cx="141731" cy="155448"/>
          </a:xfrm>
          <a:prstGeom prst="rect">
            <a:avLst/>
          </a:prstGeom>
        </p:spPr>
      </p:pic>
      <p:sp>
        <p:nvSpPr>
          <p:cNvPr id="93" name="object 93"/>
          <p:cNvSpPr/>
          <p:nvPr/>
        </p:nvSpPr>
        <p:spPr>
          <a:xfrm>
            <a:off x="7086600" y="3407664"/>
            <a:ext cx="326390" cy="325120"/>
          </a:xfrm>
          <a:custGeom>
            <a:avLst/>
            <a:gdLst/>
            <a:ahLst/>
            <a:cxnLst/>
            <a:rect l="l" t="t" r="r" b="b"/>
            <a:pathLst>
              <a:path w="326390" h="325120">
                <a:moveTo>
                  <a:pt x="272033" y="0"/>
                </a:moveTo>
                <a:lnTo>
                  <a:pt x="54101" y="0"/>
                </a:lnTo>
                <a:lnTo>
                  <a:pt x="33057" y="4256"/>
                </a:lnTo>
                <a:lnTo>
                  <a:pt x="15859" y="15859"/>
                </a:lnTo>
                <a:lnTo>
                  <a:pt x="4256" y="33057"/>
                </a:lnTo>
                <a:lnTo>
                  <a:pt x="0" y="54102"/>
                </a:lnTo>
                <a:lnTo>
                  <a:pt x="0" y="270510"/>
                </a:lnTo>
                <a:lnTo>
                  <a:pt x="4256" y="291554"/>
                </a:lnTo>
                <a:lnTo>
                  <a:pt x="15859" y="308752"/>
                </a:lnTo>
                <a:lnTo>
                  <a:pt x="33057" y="320355"/>
                </a:lnTo>
                <a:lnTo>
                  <a:pt x="54101" y="324612"/>
                </a:lnTo>
                <a:lnTo>
                  <a:pt x="272033" y="324612"/>
                </a:lnTo>
                <a:lnTo>
                  <a:pt x="293078" y="320355"/>
                </a:lnTo>
                <a:lnTo>
                  <a:pt x="310276" y="308752"/>
                </a:lnTo>
                <a:lnTo>
                  <a:pt x="321879" y="291554"/>
                </a:lnTo>
                <a:lnTo>
                  <a:pt x="326135" y="270510"/>
                </a:lnTo>
                <a:lnTo>
                  <a:pt x="326135" y="54102"/>
                </a:lnTo>
                <a:lnTo>
                  <a:pt x="321879" y="33057"/>
                </a:lnTo>
                <a:lnTo>
                  <a:pt x="310276" y="15859"/>
                </a:lnTo>
                <a:lnTo>
                  <a:pt x="293078" y="4256"/>
                </a:lnTo>
                <a:lnTo>
                  <a:pt x="272033" y="0"/>
                </a:lnTo>
                <a:close/>
              </a:path>
            </a:pathLst>
          </a:custGeom>
          <a:solidFill>
            <a:srgbClr val="585858"/>
          </a:solidFill>
        </p:spPr>
        <p:txBody>
          <a:bodyPr wrap="square" lIns="0" tIns="0" rIns="0" bIns="0" rtlCol="0"/>
          <a:lstStyle/>
          <a:p>
            <a:endParaRPr/>
          </a:p>
        </p:txBody>
      </p:sp>
      <p:sp>
        <p:nvSpPr>
          <p:cNvPr id="94" name="object 94"/>
          <p:cNvSpPr txBox="1"/>
          <p:nvPr/>
        </p:nvSpPr>
        <p:spPr>
          <a:xfrm>
            <a:off x="7180833" y="3589146"/>
            <a:ext cx="151130" cy="116839"/>
          </a:xfrm>
          <a:prstGeom prst="rect">
            <a:avLst/>
          </a:prstGeom>
        </p:spPr>
        <p:txBody>
          <a:bodyPr vert="horz" wrap="square" lIns="0" tIns="12700" rIns="0" bIns="0" rtlCol="0">
            <a:spAutoFit/>
          </a:bodyPr>
          <a:lstStyle/>
          <a:p>
            <a:pPr marR="5080" indent="20955">
              <a:lnSpc>
                <a:spcPct val="100000"/>
              </a:lnSpc>
              <a:spcBef>
                <a:spcPts val="100"/>
              </a:spcBef>
            </a:pPr>
            <a:r>
              <a:rPr sz="300" b="1" spc="-20" dirty="0">
                <a:solidFill>
                  <a:srgbClr val="FFFFFF"/>
                </a:solidFill>
                <a:latin typeface="Trebuchet MS"/>
                <a:cs typeface="Trebuchet MS"/>
              </a:rPr>
              <a:t>CLUB</a:t>
            </a:r>
            <a:r>
              <a:rPr sz="300" b="1" spc="500" dirty="0">
                <a:solidFill>
                  <a:srgbClr val="FFFFFF"/>
                </a:solidFill>
                <a:latin typeface="Trebuchet MS"/>
                <a:cs typeface="Trebuchet MS"/>
              </a:rPr>
              <a:t> </a:t>
            </a:r>
            <a:r>
              <a:rPr sz="300" b="1" spc="-10" dirty="0">
                <a:solidFill>
                  <a:srgbClr val="FFFFFF"/>
                </a:solidFill>
                <a:latin typeface="Trebuchet MS"/>
                <a:cs typeface="Trebuchet MS"/>
              </a:rPr>
              <a:t>FINDER</a:t>
            </a:r>
            <a:endParaRPr sz="300">
              <a:latin typeface="Trebuchet MS"/>
              <a:cs typeface="Trebuchet MS"/>
            </a:endParaRPr>
          </a:p>
        </p:txBody>
      </p:sp>
      <p:pic>
        <p:nvPicPr>
          <p:cNvPr id="95" name="object 95"/>
          <p:cNvPicPr/>
          <p:nvPr/>
        </p:nvPicPr>
        <p:blipFill>
          <a:blip r:embed="rId24" cstate="print"/>
          <a:stretch>
            <a:fillRect/>
          </a:stretch>
        </p:blipFill>
        <p:spPr>
          <a:xfrm>
            <a:off x="7196328" y="3421379"/>
            <a:ext cx="102107" cy="152400"/>
          </a:xfrm>
          <a:prstGeom prst="rect">
            <a:avLst/>
          </a:prstGeom>
        </p:spPr>
      </p:pic>
      <p:sp>
        <p:nvSpPr>
          <p:cNvPr id="96" name="object 96"/>
          <p:cNvSpPr/>
          <p:nvPr/>
        </p:nvSpPr>
        <p:spPr>
          <a:xfrm>
            <a:off x="7479792" y="3407664"/>
            <a:ext cx="326390" cy="325120"/>
          </a:xfrm>
          <a:custGeom>
            <a:avLst/>
            <a:gdLst/>
            <a:ahLst/>
            <a:cxnLst/>
            <a:rect l="l" t="t" r="r" b="b"/>
            <a:pathLst>
              <a:path w="326390" h="325120">
                <a:moveTo>
                  <a:pt x="272033" y="0"/>
                </a:moveTo>
                <a:lnTo>
                  <a:pt x="54101" y="0"/>
                </a:lnTo>
                <a:lnTo>
                  <a:pt x="33057" y="4256"/>
                </a:lnTo>
                <a:lnTo>
                  <a:pt x="15859" y="15859"/>
                </a:lnTo>
                <a:lnTo>
                  <a:pt x="4256" y="33057"/>
                </a:lnTo>
                <a:lnTo>
                  <a:pt x="0" y="54102"/>
                </a:lnTo>
                <a:lnTo>
                  <a:pt x="0" y="270510"/>
                </a:lnTo>
                <a:lnTo>
                  <a:pt x="4256" y="291554"/>
                </a:lnTo>
                <a:lnTo>
                  <a:pt x="15859" y="308752"/>
                </a:lnTo>
                <a:lnTo>
                  <a:pt x="33057" y="320355"/>
                </a:lnTo>
                <a:lnTo>
                  <a:pt x="54101" y="324612"/>
                </a:lnTo>
                <a:lnTo>
                  <a:pt x="272033" y="324612"/>
                </a:lnTo>
                <a:lnTo>
                  <a:pt x="293078" y="320355"/>
                </a:lnTo>
                <a:lnTo>
                  <a:pt x="310276" y="308752"/>
                </a:lnTo>
                <a:lnTo>
                  <a:pt x="321879" y="291554"/>
                </a:lnTo>
                <a:lnTo>
                  <a:pt x="326135" y="270510"/>
                </a:lnTo>
                <a:lnTo>
                  <a:pt x="326135" y="54102"/>
                </a:lnTo>
                <a:lnTo>
                  <a:pt x="321879" y="33057"/>
                </a:lnTo>
                <a:lnTo>
                  <a:pt x="310276" y="15859"/>
                </a:lnTo>
                <a:lnTo>
                  <a:pt x="293078" y="4256"/>
                </a:lnTo>
                <a:lnTo>
                  <a:pt x="272033" y="0"/>
                </a:lnTo>
                <a:close/>
              </a:path>
            </a:pathLst>
          </a:custGeom>
          <a:solidFill>
            <a:srgbClr val="585858"/>
          </a:solidFill>
        </p:spPr>
        <p:txBody>
          <a:bodyPr wrap="square" lIns="0" tIns="0" rIns="0" bIns="0" rtlCol="0"/>
          <a:lstStyle/>
          <a:p>
            <a:endParaRPr/>
          </a:p>
        </p:txBody>
      </p:sp>
      <p:sp>
        <p:nvSpPr>
          <p:cNvPr id="97" name="object 97"/>
          <p:cNvSpPr txBox="1"/>
          <p:nvPr/>
        </p:nvSpPr>
        <p:spPr>
          <a:xfrm>
            <a:off x="7555103" y="3607053"/>
            <a:ext cx="189230" cy="71120"/>
          </a:xfrm>
          <a:prstGeom prst="rect">
            <a:avLst/>
          </a:prstGeom>
        </p:spPr>
        <p:txBody>
          <a:bodyPr vert="horz" wrap="square" lIns="0" tIns="12700" rIns="0" bIns="0" rtlCol="0">
            <a:spAutoFit/>
          </a:bodyPr>
          <a:lstStyle/>
          <a:p>
            <a:pPr>
              <a:lnSpc>
                <a:spcPct val="100000"/>
              </a:lnSpc>
              <a:spcBef>
                <a:spcPts val="100"/>
              </a:spcBef>
            </a:pPr>
            <a:r>
              <a:rPr sz="300" b="1" dirty="0">
                <a:solidFill>
                  <a:srgbClr val="FFFFFF"/>
                </a:solidFill>
                <a:latin typeface="Trebuchet MS"/>
                <a:cs typeface="Trebuchet MS"/>
              </a:rPr>
              <a:t>CHECK-</a:t>
            </a:r>
            <a:r>
              <a:rPr sz="300" b="1" spc="-25" dirty="0">
                <a:solidFill>
                  <a:srgbClr val="FFFFFF"/>
                </a:solidFill>
                <a:latin typeface="Trebuchet MS"/>
                <a:cs typeface="Trebuchet MS"/>
              </a:rPr>
              <a:t>IN</a:t>
            </a:r>
            <a:endParaRPr sz="300">
              <a:latin typeface="Trebuchet MS"/>
              <a:cs typeface="Trebuchet MS"/>
            </a:endParaRPr>
          </a:p>
        </p:txBody>
      </p:sp>
      <p:pic>
        <p:nvPicPr>
          <p:cNvPr id="98" name="object 98"/>
          <p:cNvPicPr/>
          <p:nvPr/>
        </p:nvPicPr>
        <p:blipFill>
          <a:blip r:embed="rId25" cstate="print"/>
          <a:stretch>
            <a:fillRect/>
          </a:stretch>
        </p:blipFill>
        <p:spPr>
          <a:xfrm>
            <a:off x="7580376" y="3433571"/>
            <a:ext cx="137159" cy="144779"/>
          </a:xfrm>
          <a:prstGeom prst="rect">
            <a:avLst/>
          </a:prstGeom>
        </p:spPr>
      </p:pic>
      <p:sp>
        <p:nvSpPr>
          <p:cNvPr id="99" name="object 99"/>
          <p:cNvSpPr/>
          <p:nvPr/>
        </p:nvSpPr>
        <p:spPr>
          <a:xfrm>
            <a:off x="7871459" y="3407664"/>
            <a:ext cx="326390" cy="325120"/>
          </a:xfrm>
          <a:custGeom>
            <a:avLst/>
            <a:gdLst/>
            <a:ahLst/>
            <a:cxnLst/>
            <a:rect l="l" t="t" r="r" b="b"/>
            <a:pathLst>
              <a:path w="326390" h="325120">
                <a:moveTo>
                  <a:pt x="272034" y="0"/>
                </a:moveTo>
                <a:lnTo>
                  <a:pt x="54101" y="0"/>
                </a:lnTo>
                <a:lnTo>
                  <a:pt x="33057" y="4256"/>
                </a:lnTo>
                <a:lnTo>
                  <a:pt x="15859" y="15859"/>
                </a:lnTo>
                <a:lnTo>
                  <a:pt x="4256" y="33057"/>
                </a:lnTo>
                <a:lnTo>
                  <a:pt x="0" y="54102"/>
                </a:lnTo>
                <a:lnTo>
                  <a:pt x="0" y="270510"/>
                </a:lnTo>
                <a:lnTo>
                  <a:pt x="4256" y="291554"/>
                </a:lnTo>
                <a:lnTo>
                  <a:pt x="15859" y="308752"/>
                </a:lnTo>
                <a:lnTo>
                  <a:pt x="33057" y="320355"/>
                </a:lnTo>
                <a:lnTo>
                  <a:pt x="54101" y="324612"/>
                </a:lnTo>
                <a:lnTo>
                  <a:pt x="272034" y="324612"/>
                </a:lnTo>
                <a:lnTo>
                  <a:pt x="293078" y="320355"/>
                </a:lnTo>
                <a:lnTo>
                  <a:pt x="310276" y="308752"/>
                </a:lnTo>
                <a:lnTo>
                  <a:pt x="321879" y="291554"/>
                </a:lnTo>
                <a:lnTo>
                  <a:pt x="326136" y="270510"/>
                </a:lnTo>
                <a:lnTo>
                  <a:pt x="326136" y="54102"/>
                </a:lnTo>
                <a:lnTo>
                  <a:pt x="321879" y="33057"/>
                </a:lnTo>
                <a:lnTo>
                  <a:pt x="310276" y="15859"/>
                </a:lnTo>
                <a:lnTo>
                  <a:pt x="293078" y="4256"/>
                </a:lnTo>
                <a:lnTo>
                  <a:pt x="272034" y="0"/>
                </a:lnTo>
                <a:close/>
              </a:path>
            </a:pathLst>
          </a:custGeom>
          <a:solidFill>
            <a:srgbClr val="585858"/>
          </a:solidFill>
        </p:spPr>
        <p:txBody>
          <a:bodyPr wrap="square" lIns="0" tIns="0" rIns="0" bIns="0" rtlCol="0"/>
          <a:lstStyle/>
          <a:p>
            <a:endParaRPr/>
          </a:p>
        </p:txBody>
      </p:sp>
      <p:sp>
        <p:nvSpPr>
          <p:cNvPr id="100" name="object 100"/>
          <p:cNvSpPr txBox="1"/>
          <p:nvPr/>
        </p:nvSpPr>
        <p:spPr>
          <a:xfrm>
            <a:off x="7903464" y="3553205"/>
            <a:ext cx="277495" cy="116839"/>
          </a:xfrm>
          <a:prstGeom prst="rect">
            <a:avLst/>
          </a:prstGeom>
        </p:spPr>
        <p:txBody>
          <a:bodyPr vert="horz" wrap="square" lIns="0" tIns="12700" rIns="0" bIns="0" rtlCol="0">
            <a:spAutoFit/>
          </a:bodyPr>
          <a:lstStyle/>
          <a:p>
            <a:pPr marL="28575" marR="5080" indent="-29209">
              <a:lnSpc>
                <a:spcPct val="100000"/>
              </a:lnSpc>
              <a:spcBef>
                <a:spcPts val="100"/>
              </a:spcBef>
            </a:pPr>
            <a:r>
              <a:rPr sz="300" b="1" dirty="0">
                <a:solidFill>
                  <a:srgbClr val="FFFFFF"/>
                </a:solidFill>
                <a:latin typeface="Trebuchet MS"/>
                <a:cs typeface="Trebuchet MS"/>
              </a:rPr>
              <a:t>CLASS</a:t>
            </a:r>
            <a:r>
              <a:rPr sz="300" b="1" spc="40" dirty="0">
                <a:solidFill>
                  <a:srgbClr val="FFFFFF"/>
                </a:solidFill>
                <a:latin typeface="Trebuchet MS"/>
                <a:cs typeface="Trebuchet MS"/>
              </a:rPr>
              <a:t> </a:t>
            </a:r>
            <a:r>
              <a:rPr sz="300" b="1" spc="-10" dirty="0">
                <a:solidFill>
                  <a:srgbClr val="FFFFFF"/>
                </a:solidFill>
                <a:latin typeface="Trebuchet MS"/>
                <a:cs typeface="Trebuchet MS"/>
              </a:rPr>
              <a:t>FINDER</a:t>
            </a:r>
            <a:r>
              <a:rPr sz="300" b="1" spc="500" dirty="0">
                <a:solidFill>
                  <a:srgbClr val="FFFFFF"/>
                </a:solidFill>
                <a:latin typeface="Trebuchet MS"/>
                <a:cs typeface="Trebuchet MS"/>
              </a:rPr>
              <a:t> </a:t>
            </a:r>
            <a:r>
              <a:rPr sz="300" b="1" spc="-20" dirty="0">
                <a:solidFill>
                  <a:srgbClr val="FFFFFF"/>
                </a:solidFill>
                <a:latin typeface="Trebuchet MS"/>
                <a:cs typeface="Trebuchet MS"/>
              </a:rPr>
              <a:t>&amp;</a:t>
            </a:r>
            <a:r>
              <a:rPr sz="300" b="1" spc="-15" dirty="0">
                <a:solidFill>
                  <a:srgbClr val="FFFFFF"/>
                </a:solidFill>
                <a:latin typeface="Trebuchet MS"/>
                <a:cs typeface="Trebuchet MS"/>
              </a:rPr>
              <a:t> </a:t>
            </a:r>
            <a:r>
              <a:rPr sz="300" b="1" spc="-10" dirty="0">
                <a:solidFill>
                  <a:srgbClr val="FFFFFF"/>
                </a:solidFill>
                <a:latin typeface="Trebuchet MS"/>
                <a:cs typeface="Trebuchet MS"/>
              </a:rPr>
              <a:t>BOOKING</a:t>
            </a:r>
            <a:endParaRPr sz="300">
              <a:latin typeface="Trebuchet MS"/>
              <a:cs typeface="Trebuchet MS"/>
            </a:endParaRPr>
          </a:p>
        </p:txBody>
      </p:sp>
      <p:pic>
        <p:nvPicPr>
          <p:cNvPr id="101" name="object 101"/>
          <p:cNvPicPr/>
          <p:nvPr/>
        </p:nvPicPr>
        <p:blipFill>
          <a:blip r:embed="rId26" cstate="print"/>
          <a:stretch>
            <a:fillRect/>
          </a:stretch>
        </p:blipFill>
        <p:spPr>
          <a:xfrm>
            <a:off x="7929498" y="3432047"/>
            <a:ext cx="210184" cy="128015"/>
          </a:xfrm>
          <a:prstGeom prst="rect">
            <a:avLst/>
          </a:prstGeom>
        </p:spPr>
      </p:pic>
      <p:sp>
        <p:nvSpPr>
          <p:cNvPr id="102" name="object 102"/>
          <p:cNvSpPr txBox="1"/>
          <p:nvPr/>
        </p:nvSpPr>
        <p:spPr>
          <a:xfrm>
            <a:off x="1146048" y="2114850"/>
            <a:ext cx="444245" cy="119905"/>
          </a:xfrm>
          <a:prstGeom prst="rect">
            <a:avLst/>
          </a:prstGeom>
        </p:spPr>
        <p:txBody>
          <a:bodyPr vert="horz" wrap="square" lIns="0" tIns="12065" rIns="0" bIns="0" rtlCol="0">
            <a:spAutoFit/>
          </a:bodyPr>
          <a:lstStyle/>
          <a:p>
            <a:pPr algn="ctr">
              <a:lnSpc>
                <a:spcPct val="100000"/>
              </a:lnSpc>
              <a:spcBef>
                <a:spcPts val="95"/>
              </a:spcBef>
            </a:pPr>
            <a:r>
              <a:rPr lang="ja-JP" altLang="en-US" sz="7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メーカー</a:t>
            </a:r>
            <a:endParaRPr sz="700" b="1"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103" name="object 103"/>
          <p:cNvSpPr txBox="1"/>
          <p:nvPr/>
        </p:nvSpPr>
        <p:spPr>
          <a:xfrm>
            <a:off x="2189988" y="2114850"/>
            <a:ext cx="581025" cy="119905"/>
          </a:xfrm>
          <a:prstGeom prst="rect">
            <a:avLst/>
          </a:prstGeom>
        </p:spPr>
        <p:txBody>
          <a:bodyPr vert="horz" wrap="square" lIns="0" tIns="12065" rIns="0" bIns="0" rtlCol="0">
            <a:spAutoFit/>
          </a:bodyPr>
          <a:lstStyle/>
          <a:p>
            <a:pPr algn="ctr">
              <a:lnSpc>
                <a:spcPct val="100000"/>
              </a:lnSpc>
              <a:spcBef>
                <a:spcPts val="95"/>
              </a:spcBef>
            </a:pPr>
            <a:r>
              <a:rPr lang="ja-JP" altLang="en-US" sz="7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体組成計</a:t>
            </a:r>
            <a:endParaRPr sz="700" b="1"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104" name="object 104"/>
          <p:cNvSpPr txBox="1"/>
          <p:nvPr/>
        </p:nvSpPr>
        <p:spPr>
          <a:xfrm>
            <a:off x="1042417" y="638327"/>
            <a:ext cx="1728596" cy="325089"/>
          </a:xfrm>
          <a:prstGeom prst="rect">
            <a:avLst/>
          </a:prstGeom>
        </p:spPr>
        <p:txBody>
          <a:bodyPr vert="horz" wrap="square" lIns="0" tIns="12700" rIns="0" bIns="0" rtlCol="0">
            <a:spAutoFit/>
          </a:bodyPr>
          <a:lstStyle/>
          <a:p>
            <a:pPr marR="5080" indent="75565" algn="ctr">
              <a:lnSpc>
                <a:spcPct val="138600"/>
              </a:lnSpc>
              <a:spcBef>
                <a:spcPts val="100"/>
              </a:spcBef>
              <a:tabLst>
                <a:tab pos="1066800" algn="l"/>
              </a:tabLst>
            </a:pPr>
            <a:r>
              <a:rPr lang="ja-JP" altLang="en-US" sz="700" b="1" dirty="0">
                <a:solidFill>
                  <a:srgbClr val="D15B04"/>
                </a:solidFill>
                <a:latin typeface="メイリオ" panose="020B0604030504040204" pitchFamily="50" charset="-128"/>
                <a:ea typeface="メイリオ" panose="020B0604030504040204" pitchFamily="50" charset="-128"/>
                <a:cs typeface="Calibri"/>
              </a:rPr>
              <a:t>業界関連ハードウェア機器</a:t>
            </a:r>
            <a:endParaRPr lang="en-US" altLang="ja-JP" sz="700" b="1" dirty="0">
              <a:solidFill>
                <a:srgbClr val="D15B04"/>
              </a:solidFill>
              <a:latin typeface="メイリオ" panose="020B0604030504040204" pitchFamily="50" charset="-128"/>
              <a:ea typeface="メイリオ" panose="020B0604030504040204" pitchFamily="50" charset="-128"/>
              <a:cs typeface="Calibri"/>
            </a:endParaRPr>
          </a:p>
          <a:p>
            <a:pPr marR="5080" indent="75565">
              <a:lnSpc>
                <a:spcPct val="138600"/>
              </a:lnSpc>
              <a:spcBef>
                <a:spcPts val="100"/>
              </a:spcBef>
              <a:tabLst>
                <a:tab pos="1066800" algn="l"/>
              </a:tabLst>
            </a:pPr>
            <a:r>
              <a:rPr lang="ja-JP" altLang="en-US" sz="700" b="1" spc="-10" dirty="0">
                <a:solidFill>
                  <a:schemeClr val="tx1">
                    <a:lumMod val="75000"/>
                    <a:lumOff val="25000"/>
                  </a:schemeClr>
                </a:solidFill>
                <a:latin typeface="メイリオ" panose="020B0604030504040204" pitchFamily="50" charset="-128"/>
                <a:ea typeface="メイリオ" panose="020B0604030504040204" pitchFamily="50" charset="-128"/>
                <a:cs typeface="Calibri"/>
              </a:rPr>
              <a:t>カーディオ</a:t>
            </a:r>
            <a:r>
              <a:rPr lang="ja-JP" altLang="en-US" sz="7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                     ウェアラブル</a:t>
            </a:r>
            <a:endParaRPr sz="7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105" name="object 105"/>
          <p:cNvSpPr txBox="1"/>
          <p:nvPr/>
        </p:nvSpPr>
        <p:spPr>
          <a:xfrm>
            <a:off x="1069847" y="2954045"/>
            <a:ext cx="1560195" cy="338041"/>
          </a:xfrm>
          <a:prstGeom prst="rect">
            <a:avLst/>
          </a:prstGeom>
        </p:spPr>
        <p:txBody>
          <a:bodyPr vert="horz" wrap="square" lIns="0" tIns="12700" rIns="0" bIns="0" rtlCol="0">
            <a:spAutoFit/>
          </a:bodyPr>
          <a:lstStyle/>
          <a:p>
            <a:pPr marL="38100" marR="43180" indent="205740">
              <a:lnSpc>
                <a:spcPct val="145400"/>
              </a:lnSpc>
              <a:spcBef>
                <a:spcPts val="100"/>
              </a:spcBef>
              <a:tabLst>
                <a:tab pos="1300480" algn="l"/>
              </a:tabLst>
            </a:pPr>
            <a:r>
              <a:rPr lang="ja-JP" altLang="en-US" sz="700" b="1" dirty="0">
                <a:solidFill>
                  <a:srgbClr val="D15B04"/>
                </a:solidFill>
                <a:latin typeface="メイリオ" panose="020B0604030504040204" pitchFamily="50" charset="-128"/>
                <a:ea typeface="メイリオ" panose="020B0604030504040204" pitchFamily="50" charset="-128"/>
                <a:cs typeface="Calibri"/>
              </a:rPr>
              <a:t>業界関連ソフトウェア機器</a:t>
            </a:r>
            <a:endParaRPr lang="en-US" altLang="ja-JP" sz="700" b="1" dirty="0">
              <a:solidFill>
                <a:srgbClr val="D15B04"/>
              </a:solidFill>
              <a:latin typeface="メイリオ" panose="020B0604030504040204" pitchFamily="50" charset="-128"/>
              <a:ea typeface="メイリオ" panose="020B0604030504040204" pitchFamily="50" charset="-128"/>
              <a:cs typeface="Calibri"/>
            </a:endParaRPr>
          </a:p>
          <a:p>
            <a:pPr marL="38100" marR="43180" indent="205740">
              <a:lnSpc>
                <a:spcPct val="145400"/>
              </a:lnSpc>
              <a:spcBef>
                <a:spcPts val="100"/>
              </a:spcBef>
              <a:tabLst>
                <a:tab pos="1300480" algn="l"/>
              </a:tabLst>
            </a:pPr>
            <a:r>
              <a:rPr lang="ja-JP" altLang="en-US" sz="7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管理                          アプリ</a:t>
            </a:r>
            <a:endParaRPr sz="1050" baseline="7936"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106" name="object 106"/>
          <p:cNvSpPr txBox="1"/>
          <p:nvPr/>
        </p:nvSpPr>
        <p:spPr>
          <a:xfrm>
            <a:off x="877824" y="3343655"/>
            <a:ext cx="906780" cy="829310"/>
          </a:xfrm>
          <a:prstGeom prst="rect">
            <a:avLst/>
          </a:prstGeom>
        </p:spPr>
        <p:txBody>
          <a:bodyPr vert="horz" wrap="square" lIns="0" tIns="0" rIns="0" bIns="0" rtlCol="0">
            <a:spAutoFit/>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50"/>
              </a:spcBef>
            </a:pPr>
            <a:endParaRPr sz="900">
              <a:latin typeface="Times New Roman"/>
              <a:cs typeface="Times New Roman"/>
            </a:endParaRPr>
          </a:p>
          <a:p>
            <a:pPr algn="ctr">
              <a:lnSpc>
                <a:spcPct val="100000"/>
              </a:lnSpc>
              <a:spcBef>
                <a:spcPts val="5"/>
              </a:spcBef>
            </a:pPr>
            <a:r>
              <a:rPr sz="600" b="1" spc="-20" dirty="0">
                <a:latin typeface="Calibri"/>
                <a:cs typeface="Calibri"/>
              </a:rPr>
              <a:t>uvm.</a:t>
            </a:r>
            <a:endParaRPr sz="600">
              <a:latin typeface="Calibri"/>
              <a:cs typeface="Calibri"/>
            </a:endParaRPr>
          </a:p>
        </p:txBody>
      </p:sp>
      <p:pic>
        <p:nvPicPr>
          <p:cNvPr id="107" name="object 107"/>
          <p:cNvPicPr/>
          <p:nvPr/>
        </p:nvPicPr>
        <p:blipFill>
          <a:blip r:embed="rId27" cstate="print"/>
          <a:stretch>
            <a:fillRect/>
          </a:stretch>
        </p:blipFill>
        <p:spPr>
          <a:xfrm>
            <a:off x="4308347" y="3483864"/>
            <a:ext cx="554736" cy="697992"/>
          </a:xfrm>
          <a:prstGeom prst="rect">
            <a:avLst/>
          </a:prstGeom>
        </p:spPr>
      </p:pic>
      <p:pic>
        <p:nvPicPr>
          <p:cNvPr id="108" name="object 108"/>
          <p:cNvPicPr/>
          <p:nvPr/>
        </p:nvPicPr>
        <p:blipFill>
          <a:blip r:embed="rId28" cstate="print"/>
          <a:stretch>
            <a:fillRect/>
          </a:stretch>
        </p:blipFill>
        <p:spPr>
          <a:xfrm>
            <a:off x="5169408" y="3407664"/>
            <a:ext cx="576072" cy="723900"/>
          </a:xfrm>
          <a:prstGeom prst="rect">
            <a:avLst/>
          </a:prstGeom>
        </p:spPr>
      </p:pic>
      <p:sp>
        <p:nvSpPr>
          <p:cNvPr id="109" name="object 109"/>
          <p:cNvSpPr/>
          <p:nvPr/>
        </p:nvSpPr>
        <p:spPr>
          <a:xfrm>
            <a:off x="6301740" y="1894332"/>
            <a:ext cx="326390" cy="325120"/>
          </a:xfrm>
          <a:custGeom>
            <a:avLst/>
            <a:gdLst/>
            <a:ahLst/>
            <a:cxnLst/>
            <a:rect l="l" t="t" r="r" b="b"/>
            <a:pathLst>
              <a:path w="326390" h="325119">
                <a:moveTo>
                  <a:pt x="272034" y="0"/>
                </a:moveTo>
                <a:lnTo>
                  <a:pt x="54101" y="0"/>
                </a:lnTo>
                <a:lnTo>
                  <a:pt x="33057" y="4256"/>
                </a:lnTo>
                <a:lnTo>
                  <a:pt x="15859" y="15859"/>
                </a:lnTo>
                <a:lnTo>
                  <a:pt x="4256" y="33057"/>
                </a:lnTo>
                <a:lnTo>
                  <a:pt x="0" y="54101"/>
                </a:lnTo>
                <a:lnTo>
                  <a:pt x="0" y="270510"/>
                </a:lnTo>
                <a:lnTo>
                  <a:pt x="4256" y="291554"/>
                </a:lnTo>
                <a:lnTo>
                  <a:pt x="15859" y="308752"/>
                </a:lnTo>
                <a:lnTo>
                  <a:pt x="33057" y="320355"/>
                </a:lnTo>
                <a:lnTo>
                  <a:pt x="54101" y="324612"/>
                </a:lnTo>
                <a:lnTo>
                  <a:pt x="272034" y="324612"/>
                </a:lnTo>
                <a:lnTo>
                  <a:pt x="293078" y="320355"/>
                </a:lnTo>
                <a:lnTo>
                  <a:pt x="310276" y="308752"/>
                </a:lnTo>
                <a:lnTo>
                  <a:pt x="321879" y="291554"/>
                </a:lnTo>
                <a:lnTo>
                  <a:pt x="326136" y="270510"/>
                </a:lnTo>
                <a:lnTo>
                  <a:pt x="326136" y="54101"/>
                </a:lnTo>
                <a:lnTo>
                  <a:pt x="321879" y="33057"/>
                </a:lnTo>
                <a:lnTo>
                  <a:pt x="310276" y="15859"/>
                </a:lnTo>
                <a:lnTo>
                  <a:pt x="293078" y="4256"/>
                </a:lnTo>
                <a:lnTo>
                  <a:pt x="272034" y="0"/>
                </a:lnTo>
                <a:close/>
              </a:path>
            </a:pathLst>
          </a:custGeom>
          <a:solidFill>
            <a:srgbClr val="585858"/>
          </a:solidFill>
        </p:spPr>
        <p:txBody>
          <a:bodyPr wrap="square" lIns="0" tIns="0" rIns="0" bIns="0" rtlCol="0"/>
          <a:lstStyle/>
          <a:p>
            <a:endParaRPr/>
          </a:p>
        </p:txBody>
      </p:sp>
      <p:sp>
        <p:nvSpPr>
          <p:cNvPr id="110" name="object 110"/>
          <p:cNvSpPr txBox="1"/>
          <p:nvPr/>
        </p:nvSpPr>
        <p:spPr>
          <a:xfrm>
            <a:off x="6392545" y="2075433"/>
            <a:ext cx="158750" cy="116839"/>
          </a:xfrm>
          <a:prstGeom prst="rect">
            <a:avLst/>
          </a:prstGeom>
        </p:spPr>
        <p:txBody>
          <a:bodyPr vert="horz" wrap="square" lIns="0" tIns="12700" rIns="0" bIns="0" rtlCol="0">
            <a:spAutoFit/>
          </a:bodyPr>
          <a:lstStyle/>
          <a:p>
            <a:pPr marR="5080" indent="20955">
              <a:lnSpc>
                <a:spcPct val="100000"/>
              </a:lnSpc>
              <a:spcBef>
                <a:spcPts val="100"/>
              </a:spcBef>
            </a:pPr>
            <a:r>
              <a:rPr sz="300" b="1" spc="-20" dirty="0">
                <a:solidFill>
                  <a:srgbClr val="FFFFFF"/>
                </a:solidFill>
                <a:latin typeface="Trebuchet MS"/>
                <a:cs typeface="Trebuchet MS"/>
              </a:rPr>
              <a:t>GOAL</a:t>
            </a:r>
            <a:r>
              <a:rPr sz="300" b="1" spc="500" dirty="0">
                <a:solidFill>
                  <a:srgbClr val="FFFFFF"/>
                </a:solidFill>
                <a:latin typeface="Trebuchet MS"/>
                <a:cs typeface="Trebuchet MS"/>
              </a:rPr>
              <a:t> </a:t>
            </a:r>
            <a:r>
              <a:rPr sz="300" b="1" spc="-10" dirty="0">
                <a:solidFill>
                  <a:srgbClr val="FFFFFF"/>
                </a:solidFill>
                <a:latin typeface="Trebuchet MS"/>
                <a:cs typeface="Trebuchet MS"/>
              </a:rPr>
              <a:t>CENTER</a:t>
            </a:r>
            <a:endParaRPr sz="300">
              <a:latin typeface="Trebuchet MS"/>
              <a:cs typeface="Trebuchet MS"/>
            </a:endParaRPr>
          </a:p>
        </p:txBody>
      </p:sp>
      <p:pic>
        <p:nvPicPr>
          <p:cNvPr id="111" name="object 111"/>
          <p:cNvPicPr/>
          <p:nvPr/>
        </p:nvPicPr>
        <p:blipFill>
          <a:blip r:embed="rId29" cstate="print"/>
          <a:stretch>
            <a:fillRect/>
          </a:stretch>
        </p:blipFill>
        <p:spPr>
          <a:xfrm>
            <a:off x="6394830" y="1906523"/>
            <a:ext cx="155321" cy="153924"/>
          </a:xfrm>
          <a:prstGeom prst="rect">
            <a:avLst/>
          </a:prstGeom>
        </p:spPr>
      </p:pic>
      <p:sp>
        <p:nvSpPr>
          <p:cNvPr id="112" name="object 112"/>
          <p:cNvSpPr/>
          <p:nvPr/>
        </p:nvSpPr>
        <p:spPr>
          <a:xfrm>
            <a:off x="7871459" y="1894332"/>
            <a:ext cx="326390" cy="325120"/>
          </a:xfrm>
          <a:custGeom>
            <a:avLst/>
            <a:gdLst/>
            <a:ahLst/>
            <a:cxnLst/>
            <a:rect l="l" t="t" r="r" b="b"/>
            <a:pathLst>
              <a:path w="326390" h="325119">
                <a:moveTo>
                  <a:pt x="272034" y="0"/>
                </a:moveTo>
                <a:lnTo>
                  <a:pt x="54101" y="0"/>
                </a:lnTo>
                <a:lnTo>
                  <a:pt x="33057" y="4256"/>
                </a:lnTo>
                <a:lnTo>
                  <a:pt x="15859" y="15859"/>
                </a:lnTo>
                <a:lnTo>
                  <a:pt x="4256" y="33057"/>
                </a:lnTo>
                <a:lnTo>
                  <a:pt x="0" y="54101"/>
                </a:lnTo>
                <a:lnTo>
                  <a:pt x="0" y="270510"/>
                </a:lnTo>
                <a:lnTo>
                  <a:pt x="4256" y="291554"/>
                </a:lnTo>
                <a:lnTo>
                  <a:pt x="15859" y="308752"/>
                </a:lnTo>
                <a:lnTo>
                  <a:pt x="33057" y="320355"/>
                </a:lnTo>
                <a:lnTo>
                  <a:pt x="54101" y="324612"/>
                </a:lnTo>
                <a:lnTo>
                  <a:pt x="272034" y="324612"/>
                </a:lnTo>
                <a:lnTo>
                  <a:pt x="293078" y="320355"/>
                </a:lnTo>
                <a:lnTo>
                  <a:pt x="310276" y="308752"/>
                </a:lnTo>
                <a:lnTo>
                  <a:pt x="321879" y="291554"/>
                </a:lnTo>
                <a:lnTo>
                  <a:pt x="326136" y="270510"/>
                </a:lnTo>
                <a:lnTo>
                  <a:pt x="326136" y="54101"/>
                </a:lnTo>
                <a:lnTo>
                  <a:pt x="321879" y="33057"/>
                </a:lnTo>
                <a:lnTo>
                  <a:pt x="310276" y="15859"/>
                </a:lnTo>
                <a:lnTo>
                  <a:pt x="293078" y="4256"/>
                </a:lnTo>
                <a:lnTo>
                  <a:pt x="272034" y="0"/>
                </a:lnTo>
                <a:close/>
              </a:path>
            </a:pathLst>
          </a:custGeom>
          <a:solidFill>
            <a:srgbClr val="585858"/>
          </a:solidFill>
        </p:spPr>
        <p:txBody>
          <a:bodyPr wrap="square" lIns="0" tIns="0" rIns="0" bIns="0" rtlCol="0"/>
          <a:lstStyle/>
          <a:p>
            <a:endParaRPr/>
          </a:p>
        </p:txBody>
      </p:sp>
      <p:sp>
        <p:nvSpPr>
          <p:cNvPr id="113" name="object 113"/>
          <p:cNvSpPr txBox="1"/>
          <p:nvPr/>
        </p:nvSpPr>
        <p:spPr>
          <a:xfrm>
            <a:off x="7927847" y="2075433"/>
            <a:ext cx="229235" cy="116839"/>
          </a:xfrm>
          <a:prstGeom prst="rect">
            <a:avLst/>
          </a:prstGeom>
        </p:spPr>
        <p:txBody>
          <a:bodyPr vert="horz" wrap="square" lIns="0" tIns="12700" rIns="0" bIns="0" rtlCol="0">
            <a:spAutoFit/>
          </a:bodyPr>
          <a:lstStyle/>
          <a:p>
            <a:pPr marR="5080" indent="27305">
              <a:lnSpc>
                <a:spcPct val="100000"/>
              </a:lnSpc>
              <a:spcBef>
                <a:spcPts val="100"/>
              </a:spcBef>
            </a:pPr>
            <a:r>
              <a:rPr sz="300" b="1" spc="-10" dirty="0">
                <a:solidFill>
                  <a:srgbClr val="FFFFFF"/>
                </a:solidFill>
                <a:latin typeface="Trebuchet MS"/>
                <a:cs typeface="Trebuchet MS"/>
              </a:rPr>
              <a:t>VIRTUAL</a:t>
            </a:r>
            <a:r>
              <a:rPr sz="300" b="1" spc="500" dirty="0">
                <a:solidFill>
                  <a:srgbClr val="FFFFFF"/>
                </a:solidFill>
                <a:latin typeface="Trebuchet MS"/>
                <a:cs typeface="Trebuchet MS"/>
              </a:rPr>
              <a:t> </a:t>
            </a:r>
            <a:r>
              <a:rPr sz="300" b="1" spc="-10" dirty="0">
                <a:solidFill>
                  <a:srgbClr val="FFFFFF"/>
                </a:solidFill>
                <a:latin typeface="Trebuchet MS"/>
                <a:cs typeface="Trebuchet MS"/>
              </a:rPr>
              <a:t>WORKOUTS</a:t>
            </a:r>
            <a:endParaRPr sz="300">
              <a:latin typeface="Trebuchet MS"/>
              <a:cs typeface="Trebuchet MS"/>
            </a:endParaRPr>
          </a:p>
        </p:txBody>
      </p:sp>
      <p:pic>
        <p:nvPicPr>
          <p:cNvPr id="114" name="object 114"/>
          <p:cNvPicPr/>
          <p:nvPr/>
        </p:nvPicPr>
        <p:blipFill>
          <a:blip r:embed="rId30" cstate="print"/>
          <a:stretch>
            <a:fillRect/>
          </a:stretch>
        </p:blipFill>
        <p:spPr>
          <a:xfrm>
            <a:off x="7959852" y="1938829"/>
            <a:ext cx="143255" cy="110950"/>
          </a:xfrm>
          <a:prstGeom prst="rect">
            <a:avLst/>
          </a:prstGeom>
        </p:spPr>
      </p:pic>
      <p:sp>
        <p:nvSpPr>
          <p:cNvPr id="115" name="object 115"/>
          <p:cNvSpPr/>
          <p:nvPr/>
        </p:nvSpPr>
        <p:spPr>
          <a:xfrm>
            <a:off x="6694931" y="1894332"/>
            <a:ext cx="325120" cy="325120"/>
          </a:xfrm>
          <a:custGeom>
            <a:avLst/>
            <a:gdLst/>
            <a:ahLst/>
            <a:cxnLst/>
            <a:rect l="l" t="t" r="r" b="b"/>
            <a:pathLst>
              <a:path w="325120" h="325119">
                <a:moveTo>
                  <a:pt x="270510" y="0"/>
                </a:moveTo>
                <a:lnTo>
                  <a:pt x="54101" y="0"/>
                </a:lnTo>
                <a:lnTo>
                  <a:pt x="33057" y="4256"/>
                </a:lnTo>
                <a:lnTo>
                  <a:pt x="15859" y="15859"/>
                </a:lnTo>
                <a:lnTo>
                  <a:pt x="4256" y="33057"/>
                </a:lnTo>
                <a:lnTo>
                  <a:pt x="0" y="54101"/>
                </a:lnTo>
                <a:lnTo>
                  <a:pt x="0" y="270510"/>
                </a:lnTo>
                <a:lnTo>
                  <a:pt x="4256" y="291554"/>
                </a:lnTo>
                <a:lnTo>
                  <a:pt x="15859" y="308752"/>
                </a:lnTo>
                <a:lnTo>
                  <a:pt x="33057" y="320355"/>
                </a:lnTo>
                <a:lnTo>
                  <a:pt x="54101" y="324612"/>
                </a:lnTo>
                <a:lnTo>
                  <a:pt x="270510" y="324612"/>
                </a:lnTo>
                <a:lnTo>
                  <a:pt x="291554" y="320355"/>
                </a:lnTo>
                <a:lnTo>
                  <a:pt x="308752" y="308752"/>
                </a:lnTo>
                <a:lnTo>
                  <a:pt x="320355" y="291554"/>
                </a:lnTo>
                <a:lnTo>
                  <a:pt x="324612" y="270510"/>
                </a:lnTo>
                <a:lnTo>
                  <a:pt x="324612" y="54101"/>
                </a:lnTo>
                <a:lnTo>
                  <a:pt x="320355" y="33057"/>
                </a:lnTo>
                <a:lnTo>
                  <a:pt x="308752" y="15859"/>
                </a:lnTo>
                <a:lnTo>
                  <a:pt x="291554" y="4256"/>
                </a:lnTo>
                <a:lnTo>
                  <a:pt x="270510" y="0"/>
                </a:lnTo>
                <a:close/>
              </a:path>
            </a:pathLst>
          </a:custGeom>
          <a:solidFill>
            <a:srgbClr val="585858"/>
          </a:solidFill>
        </p:spPr>
        <p:txBody>
          <a:bodyPr wrap="square" lIns="0" tIns="0" rIns="0" bIns="0" rtlCol="0"/>
          <a:lstStyle/>
          <a:p>
            <a:endParaRPr/>
          </a:p>
        </p:txBody>
      </p:sp>
      <p:sp>
        <p:nvSpPr>
          <p:cNvPr id="116" name="object 116"/>
          <p:cNvSpPr txBox="1"/>
          <p:nvPr/>
        </p:nvSpPr>
        <p:spPr>
          <a:xfrm>
            <a:off x="6775957" y="2075433"/>
            <a:ext cx="175260" cy="116839"/>
          </a:xfrm>
          <a:prstGeom prst="rect">
            <a:avLst/>
          </a:prstGeom>
        </p:spPr>
        <p:txBody>
          <a:bodyPr vert="horz" wrap="square" lIns="0" tIns="12700" rIns="0" bIns="0" rtlCol="0">
            <a:spAutoFit/>
          </a:bodyPr>
          <a:lstStyle/>
          <a:p>
            <a:pPr marL="43815" marR="5080" indent="-44450">
              <a:lnSpc>
                <a:spcPct val="100000"/>
              </a:lnSpc>
              <a:spcBef>
                <a:spcPts val="100"/>
              </a:spcBef>
            </a:pPr>
            <a:r>
              <a:rPr sz="300" b="1" spc="-10" dirty="0">
                <a:solidFill>
                  <a:srgbClr val="FFFFFF"/>
                </a:solidFill>
                <a:latin typeface="Trebuchet MS"/>
                <a:cs typeface="Trebuchet MS"/>
              </a:rPr>
              <a:t>TRAINER</a:t>
            </a:r>
            <a:r>
              <a:rPr sz="300" b="1" spc="500" dirty="0">
                <a:solidFill>
                  <a:srgbClr val="FFFFFF"/>
                </a:solidFill>
                <a:latin typeface="Trebuchet MS"/>
                <a:cs typeface="Trebuchet MS"/>
              </a:rPr>
              <a:t> </a:t>
            </a:r>
            <a:r>
              <a:rPr sz="300" b="1" spc="-25" dirty="0">
                <a:solidFill>
                  <a:srgbClr val="FFFFFF"/>
                </a:solidFill>
                <a:latin typeface="Trebuchet MS"/>
                <a:cs typeface="Trebuchet MS"/>
              </a:rPr>
              <a:t>APP</a:t>
            </a:r>
            <a:endParaRPr sz="300">
              <a:latin typeface="Trebuchet MS"/>
              <a:cs typeface="Trebuchet MS"/>
            </a:endParaRPr>
          </a:p>
        </p:txBody>
      </p:sp>
      <p:pic>
        <p:nvPicPr>
          <p:cNvPr id="117" name="object 117"/>
          <p:cNvPicPr/>
          <p:nvPr/>
        </p:nvPicPr>
        <p:blipFill>
          <a:blip r:embed="rId13" cstate="print"/>
          <a:stretch>
            <a:fillRect/>
          </a:stretch>
        </p:blipFill>
        <p:spPr>
          <a:xfrm>
            <a:off x="6820018" y="1912620"/>
            <a:ext cx="82177" cy="140207"/>
          </a:xfrm>
          <a:prstGeom prst="rect">
            <a:avLst/>
          </a:prstGeom>
        </p:spPr>
      </p:pic>
      <p:sp>
        <p:nvSpPr>
          <p:cNvPr id="118" name="object 118"/>
          <p:cNvSpPr/>
          <p:nvPr/>
        </p:nvSpPr>
        <p:spPr>
          <a:xfrm>
            <a:off x="7479792" y="1894332"/>
            <a:ext cx="326390" cy="325120"/>
          </a:xfrm>
          <a:custGeom>
            <a:avLst/>
            <a:gdLst/>
            <a:ahLst/>
            <a:cxnLst/>
            <a:rect l="l" t="t" r="r" b="b"/>
            <a:pathLst>
              <a:path w="326390" h="325119">
                <a:moveTo>
                  <a:pt x="272033" y="0"/>
                </a:moveTo>
                <a:lnTo>
                  <a:pt x="54101" y="0"/>
                </a:lnTo>
                <a:lnTo>
                  <a:pt x="33057" y="4256"/>
                </a:lnTo>
                <a:lnTo>
                  <a:pt x="15859" y="15859"/>
                </a:lnTo>
                <a:lnTo>
                  <a:pt x="4256" y="33057"/>
                </a:lnTo>
                <a:lnTo>
                  <a:pt x="0" y="54101"/>
                </a:lnTo>
                <a:lnTo>
                  <a:pt x="0" y="270510"/>
                </a:lnTo>
                <a:lnTo>
                  <a:pt x="4256" y="291554"/>
                </a:lnTo>
                <a:lnTo>
                  <a:pt x="15859" y="308752"/>
                </a:lnTo>
                <a:lnTo>
                  <a:pt x="33057" y="320355"/>
                </a:lnTo>
                <a:lnTo>
                  <a:pt x="54101" y="324612"/>
                </a:lnTo>
                <a:lnTo>
                  <a:pt x="272033" y="324612"/>
                </a:lnTo>
                <a:lnTo>
                  <a:pt x="293078" y="320355"/>
                </a:lnTo>
                <a:lnTo>
                  <a:pt x="310276" y="308752"/>
                </a:lnTo>
                <a:lnTo>
                  <a:pt x="321879" y="291554"/>
                </a:lnTo>
                <a:lnTo>
                  <a:pt x="326135" y="270510"/>
                </a:lnTo>
                <a:lnTo>
                  <a:pt x="326135" y="54101"/>
                </a:lnTo>
                <a:lnTo>
                  <a:pt x="321879" y="33057"/>
                </a:lnTo>
                <a:lnTo>
                  <a:pt x="310276" y="15859"/>
                </a:lnTo>
                <a:lnTo>
                  <a:pt x="293078" y="4256"/>
                </a:lnTo>
                <a:lnTo>
                  <a:pt x="272033" y="0"/>
                </a:lnTo>
                <a:close/>
              </a:path>
            </a:pathLst>
          </a:custGeom>
          <a:solidFill>
            <a:srgbClr val="585858"/>
          </a:solidFill>
        </p:spPr>
        <p:txBody>
          <a:bodyPr wrap="square" lIns="0" tIns="0" rIns="0" bIns="0" rtlCol="0"/>
          <a:lstStyle/>
          <a:p>
            <a:endParaRPr/>
          </a:p>
        </p:txBody>
      </p:sp>
      <p:sp>
        <p:nvSpPr>
          <p:cNvPr id="119" name="object 119"/>
          <p:cNvSpPr txBox="1"/>
          <p:nvPr/>
        </p:nvSpPr>
        <p:spPr>
          <a:xfrm>
            <a:off x="7573391" y="2075433"/>
            <a:ext cx="153670" cy="116839"/>
          </a:xfrm>
          <a:prstGeom prst="rect">
            <a:avLst/>
          </a:prstGeom>
        </p:spPr>
        <p:txBody>
          <a:bodyPr vert="horz" wrap="square" lIns="0" tIns="12700" rIns="0" bIns="0" rtlCol="0">
            <a:spAutoFit/>
          </a:bodyPr>
          <a:lstStyle/>
          <a:p>
            <a:pPr marR="5080" indent="4445">
              <a:lnSpc>
                <a:spcPct val="100000"/>
              </a:lnSpc>
              <a:spcBef>
                <a:spcPts val="100"/>
              </a:spcBef>
            </a:pPr>
            <a:r>
              <a:rPr sz="300" b="1" spc="-10" dirty="0">
                <a:solidFill>
                  <a:srgbClr val="FFFFFF"/>
                </a:solidFill>
                <a:latin typeface="Trebuchet MS"/>
                <a:cs typeface="Trebuchet MS"/>
              </a:rPr>
              <a:t>SMART</a:t>
            </a:r>
            <a:r>
              <a:rPr sz="300" b="1" spc="500" dirty="0">
                <a:solidFill>
                  <a:srgbClr val="FFFFFF"/>
                </a:solidFill>
                <a:latin typeface="Trebuchet MS"/>
                <a:cs typeface="Trebuchet MS"/>
              </a:rPr>
              <a:t> </a:t>
            </a:r>
            <a:r>
              <a:rPr sz="300" b="1" spc="-10" dirty="0">
                <a:solidFill>
                  <a:srgbClr val="FFFFFF"/>
                </a:solidFill>
                <a:latin typeface="Trebuchet MS"/>
                <a:cs typeface="Trebuchet MS"/>
              </a:rPr>
              <a:t>CARDIO</a:t>
            </a:r>
            <a:endParaRPr sz="300">
              <a:latin typeface="Trebuchet MS"/>
              <a:cs typeface="Trebuchet MS"/>
            </a:endParaRPr>
          </a:p>
        </p:txBody>
      </p:sp>
      <p:pic>
        <p:nvPicPr>
          <p:cNvPr id="120" name="object 120"/>
          <p:cNvPicPr/>
          <p:nvPr/>
        </p:nvPicPr>
        <p:blipFill>
          <a:blip r:embed="rId31" cstate="print"/>
          <a:stretch>
            <a:fillRect/>
          </a:stretch>
        </p:blipFill>
        <p:spPr>
          <a:xfrm>
            <a:off x="7573581" y="1925637"/>
            <a:ext cx="135508" cy="122618"/>
          </a:xfrm>
          <a:prstGeom prst="rect">
            <a:avLst/>
          </a:prstGeom>
        </p:spPr>
      </p:pic>
      <p:sp>
        <p:nvSpPr>
          <p:cNvPr id="121" name="object 121"/>
          <p:cNvSpPr/>
          <p:nvPr/>
        </p:nvSpPr>
        <p:spPr>
          <a:xfrm>
            <a:off x="7086600" y="1894332"/>
            <a:ext cx="326390" cy="325120"/>
          </a:xfrm>
          <a:custGeom>
            <a:avLst/>
            <a:gdLst/>
            <a:ahLst/>
            <a:cxnLst/>
            <a:rect l="l" t="t" r="r" b="b"/>
            <a:pathLst>
              <a:path w="326390" h="325119">
                <a:moveTo>
                  <a:pt x="272033" y="0"/>
                </a:moveTo>
                <a:lnTo>
                  <a:pt x="54101" y="0"/>
                </a:lnTo>
                <a:lnTo>
                  <a:pt x="33057" y="4256"/>
                </a:lnTo>
                <a:lnTo>
                  <a:pt x="15859" y="15859"/>
                </a:lnTo>
                <a:lnTo>
                  <a:pt x="4256" y="33057"/>
                </a:lnTo>
                <a:lnTo>
                  <a:pt x="0" y="54101"/>
                </a:lnTo>
                <a:lnTo>
                  <a:pt x="0" y="270510"/>
                </a:lnTo>
                <a:lnTo>
                  <a:pt x="4256" y="291554"/>
                </a:lnTo>
                <a:lnTo>
                  <a:pt x="15859" y="308752"/>
                </a:lnTo>
                <a:lnTo>
                  <a:pt x="33057" y="320355"/>
                </a:lnTo>
                <a:lnTo>
                  <a:pt x="54101" y="324612"/>
                </a:lnTo>
                <a:lnTo>
                  <a:pt x="272033" y="324612"/>
                </a:lnTo>
                <a:lnTo>
                  <a:pt x="293078" y="320355"/>
                </a:lnTo>
                <a:lnTo>
                  <a:pt x="310276" y="308752"/>
                </a:lnTo>
                <a:lnTo>
                  <a:pt x="321879" y="291554"/>
                </a:lnTo>
                <a:lnTo>
                  <a:pt x="326135" y="270510"/>
                </a:lnTo>
                <a:lnTo>
                  <a:pt x="326135" y="54101"/>
                </a:lnTo>
                <a:lnTo>
                  <a:pt x="321879" y="33057"/>
                </a:lnTo>
                <a:lnTo>
                  <a:pt x="310276" y="15859"/>
                </a:lnTo>
                <a:lnTo>
                  <a:pt x="293078" y="4256"/>
                </a:lnTo>
                <a:lnTo>
                  <a:pt x="272033" y="0"/>
                </a:lnTo>
                <a:close/>
              </a:path>
            </a:pathLst>
          </a:custGeom>
          <a:solidFill>
            <a:srgbClr val="585858"/>
          </a:solidFill>
        </p:spPr>
        <p:txBody>
          <a:bodyPr wrap="square" lIns="0" tIns="0" rIns="0" bIns="0" rtlCol="0"/>
          <a:lstStyle/>
          <a:p>
            <a:endParaRPr/>
          </a:p>
        </p:txBody>
      </p:sp>
      <p:sp>
        <p:nvSpPr>
          <p:cNvPr id="122" name="object 122"/>
          <p:cNvSpPr txBox="1"/>
          <p:nvPr/>
        </p:nvSpPr>
        <p:spPr>
          <a:xfrm>
            <a:off x="7159497" y="2075433"/>
            <a:ext cx="195580" cy="116839"/>
          </a:xfrm>
          <a:prstGeom prst="rect">
            <a:avLst/>
          </a:prstGeom>
        </p:spPr>
        <p:txBody>
          <a:bodyPr vert="horz" wrap="square" lIns="0" tIns="12700" rIns="0" bIns="0" rtlCol="0">
            <a:spAutoFit/>
          </a:bodyPr>
          <a:lstStyle/>
          <a:p>
            <a:pPr marL="53340" marR="5080" indent="-53340">
              <a:lnSpc>
                <a:spcPct val="100000"/>
              </a:lnSpc>
              <a:spcBef>
                <a:spcPts val="100"/>
              </a:spcBef>
            </a:pPr>
            <a:r>
              <a:rPr sz="300" b="1" spc="-10" dirty="0">
                <a:solidFill>
                  <a:srgbClr val="FFFFFF"/>
                </a:solidFill>
                <a:latin typeface="Trebuchet MS"/>
                <a:cs typeface="Trebuchet MS"/>
              </a:rPr>
              <a:t>360</a:t>
            </a:r>
            <a:r>
              <a:rPr sz="300" b="1" dirty="0">
                <a:solidFill>
                  <a:srgbClr val="FFFFFF"/>
                </a:solidFill>
                <a:latin typeface="Trebuchet MS"/>
                <a:cs typeface="Trebuchet MS"/>
              </a:rPr>
              <a:t> </a:t>
            </a:r>
            <a:r>
              <a:rPr sz="300" b="1" spc="-20" dirty="0">
                <a:solidFill>
                  <a:srgbClr val="FFFFFF"/>
                </a:solidFill>
                <a:latin typeface="Trebuchet MS"/>
                <a:cs typeface="Trebuchet MS"/>
              </a:rPr>
              <a:t>YMCA</a:t>
            </a:r>
            <a:r>
              <a:rPr sz="300" b="1" spc="500" dirty="0">
                <a:solidFill>
                  <a:srgbClr val="FFFFFF"/>
                </a:solidFill>
                <a:latin typeface="Trebuchet MS"/>
                <a:cs typeface="Trebuchet MS"/>
              </a:rPr>
              <a:t> </a:t>
            </a:r>
            <a:r>
              <a:rPr sz="300" b="1" spc="-25" dirty="0">
                <a:solidFill>
                  <a:srgbClr val="FFFFFF"/>
                </a:solidFill>
                <a:latin typeface="Trebuchet MS"/>
                <a:cs typeface="Trebuchet MS"/>
              </a:rPr>
              <a:t>APP</a:t>
            </a:r>
            <a:endParaRPr sz="300">
              <a:latin typeface="Trebuchet MS"/>
              <a:cs typeface="Trebuchet MS"/>
            </a:endParaRPr>
          </a:p>
        </p:txBody>
      </p:sp>
      <p:pic>
        <p:nvPicPr>
          <p:cNvPr id="123" name="object 123"/>
          <p:cNvPicPr/>
          <p:nvPr/>
        </p:nvPicPr>
        <p:blipFill>
          <a:blip r:embed="rId13" cstate="print"/>
          <a:stretch>
            <a:fillRect/>
          </a:stretch>
        </p:blipFill>
        <p:spPr>
          <a:xfrm>
            <a:off x="7210162" y="1912620"/>
            <a:ext cx="82177" cy="140207"/>
          </a:xfrm>
          <a:prstGeom prst="rect">
            <a:avLst/>
          </a:prstGeom>
        </p:spPr>
      </p:pic>
      <p:sp>
        <p:nvSpPr>
          <p:cNvPr id="124" name="object 124"/>
          <p:cNvSpPr txBox="1"/>
          <p:nvPr/>
        </p:nvSpPr>
        <p:spPr>
          <a:xfrm>
            <a:off x="3349244" y="3164204"/>
            <a:ext cx="855472" cy="197490"/>
          </a:xfrm>
          <a:prstGeom prst="rect">
            <a:avLst/>
          </a:prstGeom>
        </p:spPr>
        <p:txBody>
          <a:bodyPr vert="horz" wrap="square" lIns="0" tIns="12700" rIns="0" bIns="0" rtlCol="0">
            <a:spAutoFit/>
          </a:bodyPr>
          <a:lstStyle/>
          <a:p>
            <a:pPr marR="5080" algn="ctr">
              <a:lnSpc>
                <a:spcPct val="100000"/>
              </a:lnSpc>
              <a:spcBef>
                <a:spcPts val="100"/>
              </a:spcBef>
            </a:pPr>
            <a:r>
              <a:rPr sz="6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Smart</a:t>
            </a:r>
            <a:r>
              <a:rPr sz="600" b="1" spc="55" dirty="0">
                <a:solidFill>
                  <a:schemeClr val="tx1">
                    <a:lumMod val="75000"/>
                    <a:lumOff val="25000"/>
                  </a:schemeClr>
                </a:solidFill>
                <a:latin typeface="メイリオ" panose="020B0604030504040204" pitchFamily="50" charset="-128"/>
                <a:ea typeface="メイリオ" panose="020B0604030504040204" pitchFamily="50" charset="-128"/>
                <a:cs typeface="Calibri"/>
              </a:rPr>
              <a:t> </a:t>
            </a:r>
            <a:r>
              <a:rPr sz="600" b="1" spc="-10" dirty="0">
                <a:solidFill>
                  <a:schemeClr val="tx1">
                    <a:lumMod val="75000"/>
                    <a:lumOff val="25000"/>
                  </a:schemeClr>
                </a:solidFill>
                <a:latin typeface="メイリオ" panose="020B0604030504040204" pitchFamily="50" charset="-128"/>
                <a:ea typeface="メイリオ" panose="020B0604030504040204" pitchFamily="50" charset="-128"/>
                <a:cs typeface="Calibri"/>
              </a:rPr>
              <a:t>Strength</a:t>
            </a:r>
            <a:r>
              <a:rPr sz="600" b="1" spc="500" dirty="0">
                <a:solidFill>
                  <a:schemeClr val="tx1">
                    <a:lumMod val="75000"/>
                    <a:lumOff val="25000"/>
                  </a:schemeClr>
                </a:solidFill>
                <a:latin typeface="メイリオ" panose="020B0604030504040204" pitchFamily="50" charset="-128"/>
                <a:ea typeface="メイリオ" panose="020B0604030504040204" pitchFamily="50" charset="-128"/>
                <a:cs typeface="Calibri"/>
              </a:rPr>
              <a:t> </a:t>
            </a:r>
            <a:r>
              <a:rPr sz="6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(18</a:t>
            </a:r>
            <a:r>
              <a:rPr sz="600" b="1" spc="15" dirty="0">
                <a:solidFill>
                  <a:schemeClr val="tx1">
                    <a:lumMod val="75000"/>
                    <a:lumOff val="25000"/>
                  </a:schemeClr>
                </a:solidFill>
                <a:latin typeface="メイリオ" panose="020B0604030504040204" pitchFamily="50" charset="-128"/>
                <a:ea typeface="メイリオ" panose="020B0604030504040204" pitchFamily="50" charset="-128"/>
                <a:cs typeface="Calibri"/>
              </a:rPr>
              <a:t> </a:t>
            </a:r>
            <a:r>
              <a:rPr lang="ja-JP" altLang="en-US" sz="600" b="1" spc="15" dirty="0">
                <a:solidFill>
                  <a:schemeClr val="tx1">
                    <a:lumMod val="75000"/>
                    <a:lumOff val="25000"/>
                  </a:schemeClr>
                </a:solidFill>
                <a:latin typeface="メイリオ" panose="020B0604030504040204" pitchFamily="50" charset="-128"/>
                <a:ea typeface="メイリオ" panose="020B0604030504040204" pitchFamily="50" charset="-128"/>
                <a:cs typeface="Calibri"/>
              </a:rPr>
              <a:t>機種</a:t>
            </a:r>
            <a:r>
              <a:rPr sz="600" b="1" spc="-10" dirty="0">
                <a:solidFill>
                  <a:schemeClr val="tx1">
                    <a:lumMod val="75000"/>
                    <a:lumOff val="25000"/>
                  </a:schemeClr>
                </a:solidFill>
                <a:latin typeface="メイリオ" panose="020B0604030504040204" pitchFamily="50" charset="-128"/>
                <a:ea typeface="メイリオ" panose="020B0604030504040204" pitchFamily="50" charset="-128"/>
                <a:cs typeface="Calibri"/>
              </a:rPr>
              <a:t>)</a:t>
            </a:r>
            <a:endParaRPr sz="6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125" name="object 125"/>
          <p:cNvSpPr txBox="1"/>
          <p:nvPr/>
        </p:nvSpPr>
        <p:spPr>
          <a:xfrm>
            <a:off x="5161534" y="3164204"/>
            <a:ext cx="628650" cy="210314"/>
          </a:xfrm>
          <a:prstGeom prst="rect">
            <a:avLst/>
          </a:prstGeom>
        </p:spPr>
        <p:txBody>
          <a:bodyPr vert="horz" wrap="square" lIns="0" tIns="12700" rIns="0" bIns="0" rtlCol="0">
            <a:spAutoFit/>
          </a:bodyPr>
          <a:lstStyle/>
          <a:p>
            <a:pPr marR="5080" algn="ctr">
              <a:lnSpc>
                <a:spcPct val="100000"/>
              </a:lnSpc>
              <a:spcBef>
                <a:spcPts val="100"/>
              </a:spcBef>
            </a:pPr>
            <a:r>
              <a:rPr sz="6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Smart</a:t>
            </a:r>
            <a:r>
              <a:rPr sz="600" b="1" spc="55" dirty="0">
                <a:solidFill>
                  <a:schemeClr val="tx1">
                    <a:lumMod val="75000"/>
                    <a:lumOff val="25000"/>
                  </a:schemeClr>
                </a:solidFill>
                <a:latin typeface="メイリオ" panose="020B0604030504040204" pitchFamily="50" charset="-128"/>
                <a:ea typeface="メイリオ" panose="020B0604030504040204" pitchFamily="50" charset="-128"/>
                <a:cs typeface="Calibri"/>
              </a:rPr>
              <a:t> </a:t>
            </a:r>
            <a:r>
              <a:rPr sz="600" b="1" spc="-20" dirty="0">
                <a:solidFill>
                  <a:schemeClr val="tx1">
                    <a:lumMod val="75000"/>
                    <a:lumOff val="25000"/>
                  </a:schemeClr>
                </a:solidFill>
                <a:latin typeface="メイリオ" panose="020B0604030504040204" pitchFamily="50" charset="-128"/>
                <a:ea typeface="メイリオ" panose="020B0604030504040204" pitchFamily="50" charset="-128"/>
                <a:cs typeface="Calibri"/>
              </a:rPr>
              <a:t>Flex</a:t>
            </a:r>
            <a:endParaRPr lang="en-US" sz="600" b="1" spc="-2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a:p>
            <a:pPr marR="5080" algn="ctr">
              <a:lnSpc>
                <a:spcPct val="100000"/>
              </a:lnSpc>
              <a:spcBef>
                <a:spcPts val="100"/>
              </a:spcBef>
            </a:pPr>
            <a:r>
              <a:rPr sz="6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(8 </a:t>
            </a:r>
            <a:r>
              <a:rPr lang="ja-JP" altLang="en-US" sz="6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機種</a:t>
            </a:r>
            <a:r>
              <a:rPr sz="600" b="1" spc="-10" dirty="0">
                <a:solidFill>
                  <a:schemeClr val="tx1">
                    <a:lumMod val="75000"/>
                    <a:lumOff val="25000"/>
                  </a:schemeClr>
                </a:solidFill>
                <a:latin typeface="メイリオ" panose="020B0604030504040204" pitchFamily="50" charset="-128"/>
                <a:ea typeface="メイリオ" panose="020B0604030504040204" pitchFamily="50" charset="-128"/>
                <a:cs typeface="Calibri"/>
              </a:rPr>
              <a:t>)</a:t>
            </a:r>
            <a:endParaRPr sz="6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grpSp>
        <p:nvGrpSpPr>
          <p:cNvPr id="126" name="object 126"/>
          <p:cNvGrpSpPr/>
          <p:nvPr/>
        </p:nvGrpSpPr>
        <p:grpSpPr>
          <a:xfrm>
            <a:off x="3141726" y="777240"/>
            <a:ext cx="2903220" cy="2089150"/>
            <a:chOff x="3141726" y="777240"/>
            <a:chExt cx="2903220" cy="2089150"/>
          </a:xfrm>
        </p:grpSpPr>
        <p:pic>
          <p:nvPicPr>
            <p:cNvPr id="127" name="object 127"/>
            <p:cNvPicPr/>
            <p:nvPr/>
          </p:nvPicPr>
          <p:blipFill>
            <a:blip r:embed="rId32" cstate="print"/>
            <a:stretch>
              <a:fillRect/>
            </a:stretch>
          </p:blipFill>
          <p:spPr>
            <a:xfrm>
              <a:off x="4130040" y="777240"/>
              <a:ext cx="998219" cy="166115"/>
            </a:xfrm>
            <a:prstGeom prst="rect">
              <a:avLst/>
            </a:prstGeom>
          </p:spPr>
        </p:pic>
        <p:sp>
          <p:nvSpPr>
            <p:cNvPr id="128" name="object 128"/>
            <p:cNvSpPr/>
            <p:nvPr/>
          </p:nvSpPr>
          <p:spPr>
            <a:xfrm>
              <a:off x="3141726" y="1450086"/>
              <a:ext cx="2903220" cy="1407160"/>
            </a:xfrm>
            <a:custGeom>
              <a:avLst/>
              <a:gdLst/>
              <a:ahLst/>
              <a:cxnLst/>
              <a:rect l="l" t="t" r="r" b="b"/>
              <a:pathLst>
                <a:path w="2903220" h="1407160">
                  <a:moveTo>
                    <a:pt x="642874" y="0"/>
                  </a:moveTo>
                  <a:lnTo>
                    <a:pt x="0" y="0"/>
                  </a:lnTo>
                </a:path>
                <a:path w="2903220" h="1407160">
                  <a:moveTo>
                    <a:pt x="2902966" y="0"/>
                  </a:moveTo>
                  <a:lnTo>
                    <a:pt x="2260091" y="0"/>
                  </a:lnTo>
                </a:path>
                <a:path w="2903220" h="1407160">
                  <a:moveTo>
                    <a:pt x="1444752" y="1406652"/>
                  </a:moveTo>
                  <a:lnTo>
                    <a:pt x="1446529" y="870203"/>
                  </a:lnTo>
                </a:path>
              </a:pathLst>
            </a:custGeom>
            <a:ln w="19050">
              <a:solidFill>
                <a:srgbClr val="D15B04"/>
              </a:solidFill>
            </a:ln>
          </p:spPr>
          <p:txBody>
            <a:bodyPr wrap="square" lIns="0" tIns="0" rIns="0" bIns="0" rtlCol="0"/>
            <a:lstStyle/>
            <a:p>
              <a:endParaRPr/>
            </a:p>
          </p:txBody>
        </p:sp>
      </p:grpSp>
      <p:grpSp>
        <p:nvGrpSpPr>
          <p:cNvPr id="129" name="object 129"/>
          <p:cNvGrpSpPr/>
          <p:nvPr/>
        </p:nvGrpSpPr>
        <p:grpSpPr>
          <a:xfrm>
            <a:off x="877824" y="1010411"/>
            <a:ext cx="906780" cy="972819"/>
            <a:chOff x="877824" y="1010411"/>
            <a:chExt cx="906780" cy="972819"/>
          </a:xfrm>
        </p:grpSpPr>
        <p:sp>
          <p:nvSpPr>
            <p:cNvPr id="130" name="object 130"/>
            <p:cNvSpPr/>
            <p:nvPr/>
          </p:nvSpPr>
          <p:spPr>
            <a:xfrm>
              <a:off x="877824" y="1010411"/>
              <a:ext cx="906780" cy="972819"/>
            </a:xfrm>
            <a:custGeom>
              <a:avLst/>
              <a:gdLst/>
              <a:ahLst/>
              <a:cxnLst/>
              <a:rect l="l" t="t" r="r" b="b"/>
              <a:pathLst>
                <a:path w="906780" h="972819">
                  <a:moveTo>
                    <a:pt x="906780" y="0"/>
                  </a:moveTo>
                  <a:lnTo>
                    <a:pt x="0" y="0"/>
                  </a:lnTo>
                  <a:lnTo>
                    <a:pt x="0" y="972312"/>
                  </a:lnTo>
                  <a:lnTo>
                    <a:pt x="906780" y="972312"/>
                  </a:lnTo>
                  <a:lnTo>
                    <a:pt x="906780" y="0"/>
                  </a:lnTo>
                  <a:close/>
                </a:path>
              </a:pathLst>
            </a:custGeom>
            <a:solidFill>
              <a:srgbClr val="F1F1F1"/>
            </a:solidFill>
          </p:spPr>
          <p:txBody>
            <a:bodyPr wrap="square" lIns="0" tIns="0" rIns="0" bIns="0" rtlCol="0"/>
            <a:lstStyle/>
            <a:p>
              <a:endParaRPr/>
            </a:p>
          </p:txBody>
        </p:sp>
        <p:pic>
          <p:nvPicPr>
            <p:cNvPr id="131" name="object 131"/>
            <p:cNvPicPr/>
            <p:nvPr/>
          </p:nvPicPr>
          <p:blipFill>
            <a:blip r:embed="rId33" cstate="print"/>
            <a:stretch>
              <a:fillRect/>
            </a:stretch>
          </p:blipFill>
          <p:spPr>
            <a:xfrm>
              <a:off x="982980" y="1021079"/>
              <a:ext cx="326136" cy="179832"/>
            </a:xfrm>
            <a:prstGeom prst="rect">
              <a:avLst/>
            </a:prstGeom>
          </p:spPr>
        </p:pic>
        <p:pic>
          <p:nvPicPr>
            <p:cNvPr id="132" name="object 132"/>
            <p:cNvPicPr/>
            <p:nvPr/>
          </p:nvPicPr>
          <p:blipFill>
            <a:blip r:embed="rId34" cstate="print"/>
            <a:stretch>
              <a:fillRect/>
            </a:stretch>
          </p:blipFill>
          <p:spPr>
            <a:xfrm>
              <a:off x="1414272" y="1040891"/>
              <a:ext cx="326135" cy="138684"/>
            </a:xfrm>
            <a:prstGeom prst="rect">
              <a:avLst/>
            </a:prstGeom>
          </p:spPr>
        </p:pic>
        <p:pic>
          <p:nvPicPr>
            <p:cNvPr id="133" name="object 133"/>
            <p:cNvPicPr/>
            <p:nvPr/>
          </p:nvPicPr>
          <p:blipFill>
            <a:blip r:embed="rId35" cstate="print"/>
            <a:stretch>
              <a:fillRect/>
            </a:stretch>
          </p:blipFill>
          <p:spPr>
            <a:xfrm>
              <a:off x="982980" y="1277111"/>
              <a:ext cx="275844" cy="118872"/>
            </a:xfrm>
            <a:prstGeom prst="rect">
              <a:avLst/>
            </a:prstGeom>
          </p:spPr>
        </p:pic>
        <p:pic>
          <p:nvPicPr>
            <p:cNvPr id="134" name="object 134"/>
            <p:cNvPicPr/>
            <p:nvPr/>
          </p:nvPicPr>
          <p:blipFill>
            <a:blip r:embed="rId36" cstate="print"/>
            <a:stretch>
              <a:fillRect/>
            </a:stretch>
          </p:blipFill>
          <p:spPr>
            <a:xfrm>
              <a:off x="1042416" y="1837944"/>
              <a:ext cx="577596" cy="65532"/>
            </a:xfrm>
            <a:prstGeom prst="rect">
              <a:avLst/>
            </a:prstGeom>
          </p:spPr>
        </p:pic>
        <p:pic>
          <p:nvPicPr>
            <p:cNvPr id="135" name="object 135"/>
            <p:cNvPicPr/>
            <p:nvPr/>
          </p:nvPicPr>
          <p:blipFill>
            <a:blip r:embed="rId37" cstate="print"/>
            <a:stretch>
              <a:fillRect/>
            </a:stretch>
          </p:blipFill>
          <p:spPr>
            <a:xfrm>
              <a:off x="1136904" y="1658111"/>
              <a:ext cx="387096" cy="65532"/>
            </a:xfrm>
            <a:prstGeom prst="rect">
              <a:avLst/>
            </a:prstGeom>
          </p:spPr>
        </p:pic>
        <p:pic>
          <p:nvPicPr>
            <p:cNvPr id="136" name="object 136"/>
            <p:cNvPicPr/>
            <p:nvPr/>
          </p:nvPicPr>
          <p:blipFill>
            <a:blip r:embed="rId38" cstate="print"/>
            <a:stretch>
              <a:fillRect/>
            </a:stretch>
          </p:blipFill>
          <p:spPr>
            <a:xfrm>
              <a:off x="1053084" y="1495043"/>
              <a:ext cx="556260" cy="48767"/>
            </a:xfrm>
            <a:prstGeom prst="rect">
              <a:avLst/>
            </a:prstGeom>
          </p:spPr>
        </p:pic>
        <p:pic>
          <p:nvPicPr>
            <p:cNvPr id="137" name="object 137"/>
            <p:cNvPicPr/>
            <p:nvPr/>
          </p:nvPicPr>
          <p:blipFill>
            <a:blip r:embed="rId39" cstate="print"/>
            <a:stretch>
              <a:fillRect/>
            </a:stretch>
          </p:blipFill>
          <p:spPr>
            <a:xfrm>
              <a:off x="1353312" y="1303019"/>
              <a:ext cx="387095" cy="88391"/>
            </a:xfrm>
            <a:prstGeom prst="rect">
              <a:avLst/>
            </a:prstGeom>
          </p:spPr>
        </p:pic>
      </p:grpSp>
      <p:pic>
        <p:nvPicPr>
          <p:cNvPr id="138" name="object 138"/>
          <p:cNvPicPr/>
          <p:nvPr/>
        </p:nvPicPr>
        <p:blipFill>
          <a:blip r:embed="rId40" cstate="print"/>
          <a:stretch>
            <a:fillRect/>
          </a:stretch>
        </p:blipFill>
        <p:spPr>
          <a:xfrm>
            <a:off x="2072639" y="3400044"/>
            <a:ext cx="320039" cy="97536"/>
          </a:xfrm>
          <a:prstGeom prst="rect">
            <a:avLst/>
          </a:prstGeom>
        </p:spPr>
      </p:pic>
      <p:pic>
        <p:nvPicPr>
          <p:cNvPr id="139" name="object 139"/>
          <p:cNvPicPr/>
          <p:nvPr/>
        </p:nvPicPr>
        <p:blipFill>
          <a:blip r:embed="rId41" cstate="print"/>
          <a:stretch>
            <a:fillRect/>
          </a:stretch>
        </p:blipFill>
        <p:spPr>
          <a:xfrm>
            <a:off x="1295400" y="3410711"/>
            <a:ext cx="435863" cy="138684"/>
          </a:xfrm>
          <a:prstGeom prst="rect">
            <a:avLst/>
          </a:prstGeom>
        </p:spPr>
      </p:pic>
      <p:pic>
        <p:nvPicPr>
          <p:cNvPr id="140" name="object 140"/>
          <p:cNvPicPr/>
          <p:nvPr/>
        </p:nvPicPr>
        <p:blipFill>
          <a:blip r:embed="rId42" cstate="print"/>
          <a:stretch>
            <a:fillRect/>
          </a:stretch>
        </p:blipFill>
        <p:spPr>
          <a:xfrm>
            <a:off x="2072639" y="3589021"/>
            <a:ext cx="326136" cy="54862"/>
          </a:xfrm>
          <a:prstGeom prst="rect">
            <a:avLst/>
          </a:prstGeom>
        </p:spPr>
      </p:pic>
      <p:pic>
        <p:nvPicPr>
          <p:cNvPr id="141" name="object 141"/>
          <p:cNvPicPr/>
          <p:nvPr/>
        </p:nvPicPr>
        <p:blipFill>
          <a:blip r:embed="rId43" cstate="print"/>
          <a:stretch>
            <a:fillRect/>
          </a:stretch>
        </p:blipFill>
        <p:spPr>
          <a:xfrm>
            <a:off x="2072639" y="3739896"/>
            <a:ext cx="320039" cy="97536"/>
          </a:xfrm>
          <a:prstGeom prst="rect">
            <a:avLst/>
          </a:prstGeom>
        </p:spPr>
      </p:pic>
      <p:pic>
        <p:nvPicPr>
          <p:cNvPr id="142" name="object 142"/>
          <p:cNvPicPr/>
          <p:nvPr/>
        </p:nvPicPr>
        <p:blipFill>
          <a:blip r:embed="rId44" cstate="print"/>
          <a:stretch>
            <a:fillRect/>
          </a:stretch>
        </p:blipFill>
        <p:spPr>
          <a:xfrm>
            <a:off x="2072639" y="3933444"/>
            <a:ext cx="320039" cy="109728"/>
          </a:xfrm>
          <a:prstGeom prst="rect">
            <a:avLst/>
          </a:prstGeom>
        </p:spPr>
      </p:pic>
      <p:pic>
        <p:nvPicPr>
          <p:cNvPr id="143" name="object 143"/>
          <p:cNvPicPr/>
          <p:nvPr/>
        </p:nvPicPr>
        <p:blipFill>
          <a:blip r:embed="rId45" cstate="print"/>
          <a:stretch>
            <a:fillRect/>
          </a:stretch>
        </p:blipFill>
        <p:spPr>
          <a:xfrm>
            <a:off x="992124" y="3849623"/>
            <a:ext cx="137159" cy="134112"/>
          </a:xfrm>
          <a:prstGeom prst="rect">
            <a:avLst/>
          </a:prstGeom>
        </p:spPr>
      </p:pic>
      <p:pic>
        <p:nvPicPr>
          <p:cNvPr id="144" name="object 144"/>
          <p:cNvPicPr/>
          <p:nvPr/>
        </p:nvPicPr>
        <p:blipFill>
          <a:blip r:embed="rId46" cstate="print"/>
          <a:stretch>
            <a:fillRect/>
          </a:stretch>
        </p:blipFill>
        <p:spPr>
          <a:xfrm>
            <a:off x="1295400" y="3840479"/>
            <a:ext cx="435863" cy="146303"/>
          </a:xfrm>
          <a:prstGeom prst="rect">
            <a:avLst/>
          </a:prstGeom>
        </p:spPr>
      </p:pic>
      <p:grpSp>
        <p:nvGrpSpPr>
          <p:cNvPr id="145" name="object 145"/>
          <p:cNvGrpSpPr/>
          <p:nvPr/>
        </p:nvGrpSpPr>
        <p:grpSpPr>
          <a:xfrm>
            <a:off x="2020823" y="2270760"/>
            <a:ext cx="906780" cy="585470"/>
            <a:chOff x="2020823" y="2270760"/>
            <a:chExt cx="906780" cy="585470"/>
          </a:xfrm>
        </p:grpSpPr>
        <p:sp>
          <p:nvSpPr>
            <p:cNvPr id="146" name="object 146"/>
            <p:cNvSpPr/>
            <p:nvPr/>
          </p:nvSpPr>
          <p:spPr>
            <a:xfrm>
              <a:off x="2020823" y="2270760"/>
              <a:ext cx="906780" cy="585470"/>
            </a:xfrm>
            <a:custGeom>
              <a:avLst/>
              <a:gdLst/>
              <a:ahLst/>
              <a:cxnLst/>
              <a:rect l="l" t="t" r="r" b="b"/>
              <a:pathLst>
                <a:path w="906780" h="585469">
                  <a:moveTo>
                    <a:pt x="906780" y="0"/>
                  </a:moveTo>
                  <a:lnTo>
                    <a:pt x="0" y="0"/>
                  </a:lnTo>
                  <a:lnTo>
                    <a:pt x="0" y="585215"/>
                  </a:lnTo>
                  <a:lnTo>
                    <a:pt x="906780" y="585215"/>
                  </a:lnTo>
                  <a:lnTo>
                    <a:pt x="906780" y="0"/>
                  </a:lnTo>
                  <a:close/>
                </a:path>
              </a:pathLst>
            </a:custGeom>
            <a:solidFill>
              <a:srgbClr val="F1F1F1"/>
            </a:solidFill>
          </p:spPr>
          <p:txBody>
            <a:bodyPr wrap="square" lIns="0" tIns="0" rIns="0" bIns="0" rtlCol="0"/>
            <a:lstStyle/>
            <a:p>
              <a:endParaRPr/>
            </a:p>
          </p:txBody>
        </p:sp>
        <p:pic>
          <p:nvPicPr>
            <p:cNvPr id="147" name="object 147"/>
            <p:cNvPicPr/>
            <p:nvPr/>
          </p:nvPicPr>
          <p:blipFill>
            <a:blip r:embed="rId47" cstate="print"/>
            <a:stretch>
              <a:fillRect/>
            </a:stretch>
          </p:blipFill>
          <p:spPr>
            <a:xfrm>
              <a:off x="2083307" y="2368296"/>
              <a:ext cx="275844" cy="88392"/>
            </a:xfrm>
            <a:prstGeom prst="rect">
              <a:avLst/>
            </a:prstGeom>
          </p:spPr>
        </p:pic>
        <p:pic>
          <p:nvPicPr>
            <p:cNvPr id="148" name="object 148"/>
            <p:cNvPicPr/>
            <p:nvPr/>
          </p:nvPicPr>
          <p:blipFill>
            <a:blip r:embed="rId48" cstate="print"/>
            <a:stretch>
              <a:fillRect/>
            </a:stretch>
          </p:blipFill>
          <p:spPr>
            <a:xfrm>
              <a:off x="2523743" y="2343912"/>
              <a:ext cx="324612" cy="132587"/>
            </a:xfrm>
            <a:prstGeom prst="rect">
              <a:avLst/>
            </a:prstGeom>
          </p:spPr>
        </p:pic>
        <p:pic>
          <p:nvPicPr>
            <p:cNvPr id="149" name="object 149"/>
            <p:cNvPicPr/>
            <p:nvPr/>
          </p:nvPicPr>
          <p:blipFill>
            <a:blip r:embed="rId49" cstate="print"/>
            <a:stretch>
              <a:fillRect/>
            </a:stretch>
          </p:blipFill>
          <p:spPr>
            <a:xfrm>
              <a:off x="2083307" y="2624328"/>
              <a:ext cx="326136" cy="120395"/>
            </a:xfrm>
            <a:prstGeom prst="rect">
              <a:avLst/>
            </a:prstGeom>
          </p:spPr>
        </p:pic>
        <p:pic>
          <p:nvPicPr>
            <p:cNvPr id="150" name="object 150"/>
            <p:cNvPicPr/>
            <p:nvPr/>
          </p:nvPicPr>
          <p:blipFill>
            <a:blip r:embed="rId50" cstate="print"/>
            <a:stretch>
              <a:fillRect/>
            </a:stretch>
          </p:blipFill>
          <p:spPr>
            <a:xfrm>
              <a:off x="2574035" y="2621280"/>
              <a:ext cx="274319" cy="126492"/>
            </a:xfrm>
            <a:prstGeom prst="rect">
              <a:avLst/>
            </a:prstGeom>
          </p:spPr>
        </p:pic>
      </p:grpSp>
      <p:grpSp>
        <p:nvGrpSpPr>
          <p:cNvPr id="151" name="object 151"/>
          <p:cNvGrpSpPr/>
          <p:nvPr/>
        </p:nvGrpSpPr>
        <p:grpSpPr>
          <a:xfrm>
            <a:off x="2488692" y="3404615"/>
            <a:ext cx="387350" cy="416559"/>
            <a:chOff x="2488692" y="3404615"/>
            <a:chExt cx="387350" cy="416559"/>
          </a:xfrm>
        </p:grpSpPr>
        <p:pic>
          <p:nvPicPr>
            <p:cNvPr id="152" name="object 152"/>
            <p:cNvPicPr/>
            <p:nvPr/>
          </p:nvPicPr>
          <p:blipFill>
            <a:blip r:embed="rId51" cstate="print"/>
            <a:stretch>
              <a:fillRect/>
            </a:stretch>
          </p:blipFill>
          <p:spPr>
            <a:xfrm>
              <a:off x="2519172" y="3404615"/>
              <a:ext cx="326136" cy="88392"/>
            </a:xfrm>
            <a:prstGeom prst="rect">
              <a:avLst/>
            </a:prstGeom>
          </p:spPr>
        </p:pic>
        <p:pic>
          <p:nvPicPr>
            <p:cNvPr id="153" name="object 153"/>
            <p:cNvPicPr/>
            <p:nvPr/>
          </p:nvPicPr>
          <p:blipFill>
            <a:blip r:embed="rId52" cstate="print"/>
            <a:stretch>
              <a:fillRect/>
            </a:stretch>
          </p:blipFill>
          <p:spPr>
            <a:xfrm>
              <a:off x="2519172" y="3450335"/>
              <a:ext cx="326136" cy="332231"/>
            </a:xfrm>
            <a:prstGeom prst="rect">
              <a:avLst/>
            </a:prstGeom>
          </p:spPr>
        </p:pic>
        <p:pic>
          <p:nvPicPr>
            <p:cNvPr id="154" name="object 154"/>
            <p:cNvPicPr/>
            <p:nvPr/>
          </p:nvPicPr>
          <p:blipFill>
            <a:blip r:embed="rId53" cstate="print"/>
            <a:stretch>
              <a:fillRect/>
            </a:stretch>
          </p:blipFill>
          <p:spPr>
            <a:xfrm>
              <a:off x="2488692" y="3756659"/>
              <a:ext cx="387095" cy="64008"/>
            </a:xfrm>
            <a:prstGeom prst="rect">
              <a:avLst/>
            </a:prstGeom>
          </p:spPr>
        </p:pic>
      </p:grpSp>
      <p:pic>
        <p:nvPicPr>
          <p:cNvPr id="155" name="object 155"/>
          <p:cNvPicPr/>
          <p:nvPr/>
        </p:nvPicPr>
        <p:blipFill>
          <a:blip r:embed="rId54" cstate="print"/>
          <a:stretch>
            <a:fillRect/>
          </a:stretch>
        </p:blipFill>
        <p:spPr>
          <a:xfrm>
            <a:off x="2569464" y="3950208"/>
            <a:ext cx="275844" cy="76200"/>
          </a:xfrm>
          <a:prstGeom prst="rect">
            <a:avLst/>
          </a:prstGeom>
        </p:spPr>
      </p:pic>
      <p:grpSp>
        <p:nvGrpSpPr>
          <p:cNvPr id="156" name="object 156"/>
          <p:cNvGrpSpPr/>
          <p:nvPr/>
        </p:nvGrpSpPr>
        <p:grpSpPr>
          <a:xfrm>
            <a:off x="2020823" y="1007363"/>
            <a:ext cx="906780" cy="988060"/>
            <a:chOff x="2020823" y="1007363"/>
            <a:chExt cx="906780" cy="988060"/>
          </a:xfrm>
        </p:grpSpPr>
        <p:sp>
          <p:nvSpPr>
            <p:cNvPr id="157" name="object 157"/>
            <p:cNvSpPr/>
            <p:nvPr/>
          </p:nvSpPr>
          <p:spPr>
            <a:xfrm>
              <a:off x="2020823" y="1021079"/>
              <a:ext cx="906780" cy="972819"/>
            </a:xfrm>
            <a:custGeom>
              <a:avLst/>
              <a:gdLst/>
              <a:ahLst/>
              <a:cxnLst/>
              <a:rect l="l" t="t" r="r" b="b"/>
              <a:pathLst>
                <a:path w="906780" h="972819">
                  <a:moveTo>
                    <a:pt x="906780" y="0"/>
                  </a:moveTo>
                  <a:lnTo>
                    <a:pt x="0" y="0"/>
                  </a:lnTo>
                  <a:lnTo>
                    <a:pt x="0" y="972312"/>
                  </a:lnTo>
                  <a:lnTo>
                    <a:pt x="906780" y="972312"/>
                  </a:lnTo>
                  <a:lnTo>
                    <a:pt x="906780" y="0"/>
                  </a:lnTo>
                  <a:close/>
                </a:path>
              </a:pathLst>
            </a:custGeom>
            <a:solidFill>
              <a:srgbClr val="F1F1F1"/>
            </a:solidFill>
          </p:spPr>
          <p:txBody>
            <a:bodyPr wrap="square" lIns="0" tIns="0" rIns="0" bIns="0" rtlCol="0"/>
            <a:lstStyle/>
            <a:p>
              <a:endParaRPr/>
            </a:p>
          </p:txBody>
        </p:sp>
        <p:pic>
          <p:nvPicPr>
            <p:cNvPr id="158" name="object 158"/>
            <p:cNvPicPr/>
            <p:nvPr/>
          </p:nvPicPr>
          <p:blipFill>
            <a:blip r:embed="rId54" cstate="print"/>
            <a:stretch>
              <a:fillRect/>
            </a:stretch>
          </p:blipFill>
          <p:spPr>
            <a:xfrm>
              <a:off x="2599943" y="1315211"/>
              <a:ext cx="275844" cy="74675"/>
            </a:xfrm>
            <a:prstGeom prst="rect">
              <a:avLst/>
            </a:prstGeom>
          </p:spPr>
        </p:pic>
        <p:pic>
          <p:nvPicPr>
            <p:cNvPr id="159" name="object 159"/>
            <p:cNvPicPr/>
            <p:nvPr/>
          </p:nvPicPr>
          <p:blipFill>
            <a:blip r:embed="rId55" cstate="print"/>
            <a:stretch>
              <a:fillRect/>
            </a:stretch>
          </p:blipFill>
          <p:spPr>
            <a:xfrm>
              <a:off x="2081783" y="1316736"/>
              <a:ext cx="394716" cy="88391"/>
            </a:xfrm>
            <a:prstGeom prst="rect">
              <a:avLst/>
            </a:prstGeom>
          </p:spPr>
        </p:pic>
        <p:pic>
          <p:nvPicPr>
            <p:cNvPr id="160" name="object 160"/>
            <p:cNvPicPr/>
            <p:nvPr/>
          </p:nvPicPr>
          <p:blipFill>
            <a:blip r:embed="rId56" cstate="print"/>
            <a:stretch>
              <a:fillRect/>
            </a:stretch>
          </p:blipFill>
          <p:spPr>
            <a:xfrm>
              <a:off x="2567939" y="1103375"/>
              <a:ext cx="307848" cy="100584"/>
            </a:xfrm>
            <a:prstGeom prst="rect">
              <a:avLst/>
            </a:prstGeom>
          </p:spPr>
        </p:pic>
        <p:pic>
          <p:nvPicPr>
            <p:cNvPr id="161" name="object 161"/>
            <p:cNvPicPr/>
            <p:nvPr/>
          </p:nvPicPr>
          <p:blipFill>
            <a:blip r:embed="rId51" cstate="print"/>
            <a:stretch>
              <a:fillRect/>
            </a:stretch>
          </p:blipFill>
          <p:spPr>
            <a:xfrm>
              <a:off x="2549651" y="1740408"/>
              <a:ext cx="326136" cy="89915"/>
            </a:xfrm>
            <a:prstGeom prst="rect">
              <a:avLst/>
            </a:prstGeom>
          </p:spPr>
        </p:pic>
        <p:pic>
          <p:nvPicPr>
            <p:cNvPr id="162" name="object 162"/>
            <p:cNvPicPr/>
            <p:nvPr/>
          </p:nvPicPr>
          <p:blipFill>
            <a:blip r:embed="rId52" cstate="print"/>
            <a:stretch>
              <a:fillRect/>
            </a:stretch>
          </p:blipFill>
          <p:spPr>
            <a:xfrm>
              <a:off x="2081783" y="1661159"/>
              <a:ext cx="326136" cy="333756"/>
            </a:xfrm>
            <a:prstGeom prst="rect">
              <a:avLst/>
            </a:prstGeom>
          </p:spPr>
        </p:pic>
        <p:pic>
          <p:nvPicPr>
            <p:cNvPr id="163" name="object 163"/>
            <p:cNvPicPr/>
            <p:nvPr/>
          </p:nvPicPr>
          <p:blipFill>
            <a:blip r:embed="rId57" cstate="print"/>
            <a:stretch>
              <a:fillRect/>
            </a:stretch>
          </p:blipFill>
          <p:spPr>
            <a:xfrm>
              <a:off x="2081783" y="1007363"/>
              <a:ext cx="437388" cy="292608"/>
            </a:xfrm>
            <a:prstGeom prst="rect">
              <a:avLst/>
            </a:prstGeom>
          </p:spPr>
        </p:pic>
        <p:pic>
          <p:nvPicPr>
            <p:cNvPr id="164" name="object 164"/>
            <p:cNvPicPr/>
            <p:nvPr/>
          </p:nvPicPr>
          <p:blipFill>
            <a:blip r:embed="rId53" cstate="print"/>
            <a:stretch>
              <a:fillRect/>
            </a:stretch>
          </p:blipFill>
          <p:spPr>
            <a:xfrm>
              <a:off x="2081783" y="1545336"/>
              <a:ext cx="387095" cy="64008"/>
            </a:xfrm>
            <a:prstGeom prst="rect">
              <a:avLst/>
            </a:prstGeom>
          </p:spPr>
        </p:pic>
        <p:pic>
          <p:nvPicPr>
            <p:cNvPr id="165" name="object 165"/>
            <p:cNvPicPr/>
            <p:nvPr/>
          </p:nvPicPr>
          <p:blipFill>
            <a:blip r:embed="rId58" cstate="print"/>
            <a:stretch>
              <a:fillRect/>
            </a:stretch>
          </p:blipFill>
          <p:spPr>
            <a:xfrm>
              <a:off x="2549651" y="1543812"/>
              <a:ext cx="326136" cy="42672"/>
            </a:xfrm>
            <a:prstGeom prst="rect">
              <a:avLst/>
            </a:prstGeom>
          </p:spPr>
        </p:pic>
      </p:grpSp>
      <p:pic>
        <p:nvPicPr>
          <p:cNvPr id="166" name="object 166"/>
          <p:cNvPicPr/>
          <p:nvPr/>
        </p:nvPicPr>
        <p:blipFill>
          <a:blip r:embed="rId59" cstate="print"/>
          <a:stretch>
            <a:fillRect/>
          </a:stretch>
        </p:blipFill>
        <p:spPr>
          <a:xfrm>
            <a:off x="1339596" y="3651503"/>
            <a:ext cx="326135" cy="91440"/>
          </a:xfrm>
          <a:prstGeom prst="rect">
            <a:avLst/>
          </a:prstGeom>
        </p:spPr>
      </p:pic>
      <p:pic>
        <p:nvPicPr>
          <p:cNvPr id="167" name="object 167"/>
          <p:cNvPicPr/>
          <p:nvPr/>
        </p:nvPicPr>
        <p:blipFill>
          <a:blip r:embed="rId60" cstate="print"/>
          <a:stretch>
            <a:fillRect/>
          </a:stretch>
        </p:blipFill>
        <p:spPr>
          <a:xfrm>
            <a:off x="986027" y="3640835"/>
            <a:ext cx="275844" cy="70103"/>
          </a:xfrm>
          <a:prstGeom prst="rect">
            <a:avLst/>
          </a:prstGeom>
        </p:spPr>
      </p:pic>
      <p:pic>
        <p:nvPicPr>
          <p:cNvPr id="168" name="object 168"/>
          <p:cNvPicPr/>
          <p:nvPr/>
        </p:nvPicPr>
        <p:blipFill>
          <a:blip r:embed="rId61" cstate="print"/>
          <a:stretch>
            <a:fillRect/>
          </a:stretch>
        </p:blipFill>
        <p:spPr>
          <a:xfrm>
            <a:off x="952500" y="3416808"/>
            <a:ext cx="275844" cy="114299"/>
          </a:xfrm>
          <a:prstGeom prst="rect">
            <a:avLst/>
          </a:prstGeom>
        </p:spPr>
      </p:pic>
      <p:grpSp>
        <p:nvGrpSpPr>
          <p:cNvPr id="169" name="object 169"/>
          <p:cNvGrpSpPr/>
          <p:nvPr/>
        </p:nvGrpSpPr>
        <p:grpSpPr>
          <a:xfrm>
            <a:off x="877824" y="2264664"/>
            <a:ext cx="906780" cy="585470"/>
            <a:chOff x="877824" y="2264664"/>
            <a:chExt cx="906780" cy="585470"/>
          </a:xfrm>
        </p:grpSpPr>
        <p:sp>
          <p:nvSpPr>
            <p:cNvPr id="170" name="object 170"/>
            <p:cNvSpPr/>
            <p:nvPr/>
          </p:nvSpPr>
          <p:spPr>
            <a:xfrm>
              <a:off x="877824" y="2264664"/>
              <a:ext cx="906780" cy="585470"/>
            </a:xfrm>
            <a:custGeom>
              <a:avLst/>
              <a:gdLst/>
              <a:ahLst/>
              <a:cxnLst/>
              <a:rect l="l" t="t" r="r" b="b"/>
              <a:pathLst>
                <a:path w="906780" h="585469">
                  <a:moveTo>
                    <a:pt x="906780" y="0"/>
                  </a:moveTo>
                  <a:lnTo>
                    <a:pt x="0" y="0"/>
                  </a:lnTo>
                  <a:lnTo>
                    <a:pt x="0" y="585216"/>
                  </a:lnTo>
                  <a:lnTo>
                    <a:pt x="906780" y="585216"/>
                  </a:lnTo>
                  <a:lnTo>
                    <a:pt x="906780" y="0"/>
                  </a:lnTo>
                  <a:close/>
                </a:path>
              </a:pathLst>
            </a:custGeom>
            <a:solidFill>
              <a:srgbClr val="F1F1F1"/>
            </a:solidFill>
          </p:spPr>
          <p:txBody>
            <a:bodyPr wrap="square" lIns="0" tIns="0" rIns="0" bIns="0" rtlCol="0"/>
            <a:lstStyle/>
            <a:p>
              <a:endParaRPr/>
            </a:p>
          </p:txBody>
        </p:sp>
        <p:pic>
          <p:nvPicPr>
            <p:cNvPr id="171" name="object 171"/>
            <p:cNvPicPr/>
            <p:nvPr/>
          </p:nvPicPr>
          <p:blipFill>
            <a:blip r:embed="rId62" cstate="print"/>
            <a:stretch>
              <a:fillRect/>
            </a:stretch>
          </p:blipFill>
          <p:spPr>
            <a:xfrm>
              <a:off x="1341120" y="2464308"/>
              <a:ext cx="387095" cy="33527"/>
            </a:xfrm>
            <a:prstGeom prst="rect">
              <a:avLst/>
            </a:prstGeom>
          </p:spPr>
        </p:pic>
        <p:pic>
          <p:nvPicPr>
            <p:cNvPr id="172" name="object 172"/>
            <p:cNvPicPr/>
            <p:nvPr/>
          </p:nvPicPr>
          <p:blipFill>
            <a:blip r:embed="rId63" cstate="print"/>
            <a:stretch>
              <a:fillRect/>
            </a:stretch>
          </p:blipFill>
          <p:spPr>
            <a:xfrm>
              <a:off x="952500" y="2631948"/>
              <a:ext cx="342900" cy="62483"/>
            </a:xfrm>
            <a:prstGeom prst="rect">
              <a:avLst/>
            </a:prstGeom>
          </p:spPr>
        </p:pic>
        <p:pic>
          <p:nvPicPr>
            <p:cNvPr id="173" name="object 173"/>
            <p:cNvPicPr/>
            <p:nvPr/>
          </p:nvPicPr>
          <p:blipFill>
            <a:blip r:embed="rId64" cstate="print"/>
            <a:stretch>
              <a:fillRect/>
            </a:stretch>
          </p:blipFill>
          <p:spPr>
            <a:xfrm>
              <a:off x="952500" y="2442972"/>
              <a:ext cx="274319" cy="47243"/>
            </a:xfrm>
            <a:prstGeom prst="rect">
              <a:avLst/>
            </a:prstGeom>
          </p:spPr>
        </p:pic>
        <p:pic>
          <p:nvPicPr>
            <p:cNvPr id="174" name="object 174"/>
            <p:cNvPicPr/>
            <p:nvPr/>
          </p:nvPicPr>
          <p:blipFill>
            <a:blip r:embed="rId65" cstate="print"/>
            <a:stretch>
              <a:fillRect/>
            </a:stretch>
          </p:blipFill>
          <p:spPr>
            <a:xfrm>
              <a:off x="1452372" y="2628900"/>
              <a:ext cx="275843" cy="68580"/>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78296" y="3377184"/>
            <a:ext cx="2150745" cy="779145"/>
          </a:xfrm>
          <a:custGeom>
            <a:avLst/>
            <a:gdLst/>
            <a:ahLst/>
            <a:cxnLst/>
            <a:rect l="l" t="t" r="r" b="b"/>
            <a:pathLst>
              <a:path w="2150745" h="779145">
                <a:moveTo>
                  <a:pt x="2150363" y="0"/>
                </a:moveTo>
                <a:lnTo>
                  <a:pt x="0" y="0"/>
                </a:lnTo>
                <a:lnTo>
                  <a:pt x="0" y="778764"/>
                </a:lnTo>
                <a:lnTo>
                  <a:pt x="2150363" y="778764"/>
                </a:lnTo>
                <a:lnTo>
                  <a:pt x="2150363" y="0"/>
                </a:lnTo>
                <a:close/>
              </a:path>
            </a:pathLst>
          </a:custGeom>
          <a:solidFill>
            <a:srgbClr val="F1F1F1"/>
          </a:solidFill>
        </p:spPr>
        <p:txBody>
          <a:bodyPr wrap="square" lIns="0" tIns="0" rIns="0" bIns="0" rtlCol="0"/>
          <a:lstStyle/>
          <a:p>
            <a:endParaRPr/>
          </a:p>
        </p:txBody>
      </p:sp>
      <p:grpSp>
        <p:nvGrpSpPr>
          <p:cNvPr id="3" name="object 3"/>
          <p:cNvGrpSpPr/>
          <p:nvPr/>
        </p:nvGrpSpPr>
        <p:grpSpPr>
          <a:xfrm>
            <a:off x="6043040" y="564261"/>
            <a:ext cx="2447290" cy="3752850"/>
            <a:chOff x="6043040" y="564261"/>
            <a:chExt cx="2447290" cy="3752850"/>
          </a:xfrm>
        </p:grpSpPr>
        <p:sp>
          <p:nvSpPr>
            <p:cNvPr id="4" name="object 4"/>
            <p:cNvSpPr/>
            <p:nvPr/>
          </p:nvSpPr>
          <p:spPr>
            <a:xfrm>
              <a:off x="6170675" y="2630424"/>
              <a:ext cx="2150745" cy="474345"/>
            </a:xfrm>
            <a:custGeom>
              <a:avLst/>
              <a:gdLst/>
              <a:ahLst/>
              <a:cxnLst/>
              <a:rect l="l" t="t" r="r" b="b"/>
              <a:pathLst>
                <a:path w="2150745" h="474344">
                  <a:moveTo>
                    <a:pt x="2150364" y="0"/>
                  </a:moveTo>
                  <a:lnTo>
                    <a:pt x="0" y="0"/>
                  </a:lnTo>
                  <a:lnTo>
                    <a:pt x="0" y="473963"/>
                  </a:lnTo>
                  <a:lnTo>
                    <a:pt x="2150364" y="473963"/>
                  </a:lnTo>
                  <a:lnTo>
                    <a:pt x="2150364" y="0"/>
                  </a:lnTo>
                  <a:close/>
                </a:path>
              </a:pathLst>
            </a:custGeom>
            <a:solidFill>
              <a:srgbClr val="F1F1F1"/>
            </a:solidFill>
          </p:spPr>
          <p:txBody>
            <a:bodyPr wrap="square" lIns="0" tIns="0" rIns="0" bIns="0" rtlCol="0"/>
            <a:lstStyle/>
            <a:p>
              <a:endParaRPr/>
            </a:p>
          </p:txBody>
        </p:sp>
        <p:sp>
          <p:nvSpPr>
            <p:cNvPr id="5" name="object 5"/>
            <p:cNvSpPr/>
            <p:nvPr/>
          </p:nvSpPr>
          <p:spPr>
            <a:xfrm>
              <a:off x="6052565" y="573786"/>
              <a:ext cx="2428240" cy="3733800"/>
            </a:xfrm>
            <a:custGeom>
              <a:avLst/>
              <a:gdLst/>
              <a:ahLst/>
              <a:cxnLst/>
              <a:rect l="l" t="t" r="r" b="b"/>
              <a:pathLst>
                <a:path w="2428240" h="3733800">
                  <a:moveTo>
                    <a:pt x="0" y="3733800"/>
                  </a:moveTo>
                  <a:lnTo>
                    <a:pt x="2427732" y="3733800"/>
                  </a:lnTo>
                  <a:lnTo>
                    <a:pt x="2427732" y="0"/>
                  </a:lnTo>
                  <a:lnTo>
                    <a:pt x="0" y="0"/>
                  </a:lnTo>
                  <a:lnTo>
                    <a:pt x="0" y="3733800"/>
                  </a:lnTo>
                  <a:close/>
                </a:path>
              </a:pathLst>
            </a:custGeom>
            <a:ln w="19050">
              <a:solidFill>
                <a:srgbClr val="D15B04"/>
              </a:solidFill>
            </a:ln>
          </p:spPr>
          <p:txBody>
            <a:bodyPr wrap="square" lIns="0" tIns="0" rIns="0" bIns="0" rtlCol="0"/>
            <a:lstStyle/>
            <a:p>
              <a:endParaRPr/>
            </a:p>
          </p:txBody>
        </p:sp>
        <p:sp>
          <p:nvSpPr>
            <p:cNvPr id="6" name="object 6"/>
            <p:cNvSpPr/>
            <p:nvPr/>
          </p:nvSpPr>
          <p:spPr>
            <a:xfrm>
              <a:off x="6178295" y="1066800"/>
              <a:ext cx="2150745" cy="1239520"/>
            </a:xfrm>
            <a:custGeom>
              <a:avLst/>
              <a:gdLst/>
              <a:ahLst/>
              <a:cxnLst/>
              <a:rect l="l" t="t" r="r" b="b"/>
              <a:pathLst>
                <a:path w="2150745" h="1239520">
                  <a:moveTo>
                    <a:pt x="2150363" y="0"/>
                  </a:moveTo>
                  <a:lnTo>
                    <a:pt x="0" y="0"/>
                  </a:lnTo>
                  <a:lnTo>
                    <a:pt x="0" y="1239012"/>
                  </a:lnTo>
                  <a:lnTo>
                    <a:pt x="2150363" y="1239012"/>
                  </a:lnTo>
                  <a:lnTo>
                    <a:pt x="2150363" y="0"/>
                  </a:lnTo>
                  <a:close/>
                </a:path>
              </a:pathLst>
            </a:custGeom>
            <a:solidFill>
              <a:srgbClr val="F1F1F1"/>
            </a:solidFill>
          </p:spPr>
          <p:txBody>
            <a:bodyPr wrap="square" lIns="0" tIns="0" rIns="0" bIns="0" rtlCol="0"/>
            <a:lstStyle/>
            <a:p>
              <a:endParaRPr/>
            </a:p>
          </p:txBody>
        </p:sp>
      </p:grpSp>
      <p:grpSp>
        <p:nvGrpSpPr>
          <p:cNvPr id="7" name="object 7"/>
          <p:cNvGrpSpPr/>
          <p:nvPr/>
        </p:nvGrpSpPr>
        <p:grpSpPr>
          <a:xfrm>
            <a:off x="3208401" y="2833497"/>
            <a:ext cx="2759710" cy="1476375"/>
            <a:chOff x="3208401" y="2833497"/>
            <a:chExt cx="2759710" cy="1476375"/>
          </a:xfrm>
        </p:grpSpPr>
        <p:sp>
          <p:nvSpPr>
            <p:cNvPr id="8" name="object 8"/>
            <p:cNvSpPr/>
            <p:nvPr/>
          </p:nvSpPr>
          <p:spPr>
            <a:xfrm>
              <a:off x="3217926" y="2843022"/>
              <a:ext cx="2740660" cy="1457325"/>
            </a:xfrm>
            <a:custGeom>
              <a:avLst/>
              <a:gdLst/>
              <a:ahLst/>
              <a:cxnLst/>
              <a:rect l="l" t="t" r="r" b="b"/>
              <a:pathLst>
                <a:path w="2740660" h="1457325">
                  <a:moveTo>
                    <a:pt x="0" y="1456943"/>
                  </a:moveTo>
                  <a:lnTo>
                    <a:pt x="2740152" y="1456943"/>
                  </a:lnTo>
                  <a:lnTo>
                    <a:pt x="2740152" y="0"/>
                  </a:lnTo>
                  <a:lnTo>
                    <a:pt x="0" y="0"/>
                  </a:lnTo>
                  <a:lnTo>
                    <a:pt x="0" y="1456943"/>
                  </a:lnTo>
                  <a:close/>
                </a:path>
              </a:pathLst>
            </a:custGeom>
            <a:ln w="19050">
              <a:solidFill>
                <a:srgbClr val="D15B04"/>
              </a:solidFill>
            </a:ln>
          </p:spPr>
          <p:txBody>
            <a:bodyPr wrap="square" lIns="0" tIns="0" rIns="0" bIns="0" rtlCol="0"/>
            <a:lstStyle/>
            <a:p>
              <a:endParaRPr/>
            </a:p>
          </p:txBody>
        </p:sp>
        <p:sp>
          <p:nvSpPr>
            <p:cNvPr id="9" name="object 9"/>
            <p:cNvSpPr/>
            <p:nvPr/>
          </p:nvSpPr>
          <p:spPr>
            <a:xfrm>
              <a:off x="4204716" y="3457955"/>
              <a:ext cx="1671955" cy="698500"/>
            </a:xfrm>
            <a:custGeom>
              <a:avLst/>
              <a:gdLst/>
              <a:ahLst/>
              <a:cxnLst/>
              <a:rect l="l" t="t" r="r" b="b"/>
              <a:pathLst>
                <a:path w="1671954" h="698500">
                  <a:moveTo>
                    <a:pt x="801624" y="0"/>
                  </a:moveTo>
                  <a:lnTo>
                    <a:pt x="0" y="0"/>
                  </a:lnTo>
                  <a:lnTo>
                    <a:pt x="0" y="697992"/>
                  </a:lnTo>
                  <a:lnTo>
                    <a:pt x="801624" y="697992"/>
                  </a:lnTo>
                  <a:lnTo>
                    <a:pt x="801624" y="0"/>
                  </a:lnTo>
                  <a:close/>
                </a:path>
                <a:path w="1671954" h="698500">
                  <a:moveTo>
                    <a:pt x="1671828" y="0"/>
                  </a:moveTo>
                  <a:lnTo>
                    <a:pt x="871728" y="0"/>
                  </a:lnTo>
                  <a:lnTo>
                    <a:pt x="871728" y="697992"/>
                  </a:lnTo>
                  <a:lnTo>
                    <a:pt x="1671828" y="697992"/>
                  </a:lnTo>
                  <a:lnTo>
                    <a:pt x="1671828" y="0"/>
                  </a:lnTo>
                  <a:close/>
                </a:path>
              </a:pathLst>
            </a:custGeom>
            <a:solidFill>
              <a:srgbClr val="F1F1F1"/>
            </a:solidFill>
          </p:spPr>
          <p:txBody>
            <a:bodyPr wrap="square" lIns="0" tIns="0" rIns="0" bIns="0" rtlCol="0"/>
            <a:lstStyle/>
            <a:p>
              <a:endParaRPr/>
            </a:p>
          </p:txBody>
        </p:sp>
      </p:grpSp>
      <p:grpSp>
        <p:nvGrpSpPr>
          <p:cNvPr id="10" name="object 10"/>
          <p:cNvGrpSpPr/>
          <p:nvPr/>
        </p:nvGrpSpPr>
        <p:grpSpPr>
          <a:xfrm>
            <a:off x="686180" y="564261"/>
            <a:ext cx="2447290" cy="3752850"/>
            <a:chOff x="686180" y="564261"/>
            <a:chExt cx="2447290" cy="3752850"/>
          </a:xfrm>
        </p:grpSpPr>
        <p:sp>
          <p:nvSpPr>
            <p:cNvPr id="11" name="object 11"/>
            <p:cNvSpPr/>
            <p:nvPr/>
          </p:nvSpPr>
          <p:spPr>
            <a:xfrm>
              <a:off x="695705" y="573786"/>
              <a:ext cx="2428240" cy="3733800"/>
            </a:xfrm>
            <a:custGeom>
              <a:avLst/>
              <a:gdLst/>
              <a:ahLst/>
              <a:cxnLst/>
              <a:rect l="l" t="t" r="r" b="b"/>
              <a:pathLst>
                <a:path w="2428240" h="3733800">
                  <a:moveTo>
                    <a:pt x="0" y="3733800"/>
                  </a:moveTo>
                  <a:lnTo>
                    <a:pt x="2427732" y="3733800"/>
                  </a:lnTo>
                  <a:lnTo>
                    <a:pt x="2427732" y="0"/>
                  </a:lnTo>
                  <a:lnTo>
                    <a:pt x="0" y="0"/>
                  </a:lnTo>
                  <a:lnTo>
                    <a:pt x="0" y="3733800"/>
                  </a:lnTo>
                  <a:close/>
                </a:path>
              </a:pathLst>
            </a:custGeom>
            <a:ln w="19050">
              <a:solidFill>
                <a:srgbClr val="D15B04"/>
              </a:solidFill>
            </a:ln>
          </p:spPr>
          <p:txBody>
            <a:bodyPr wrap="square" lIns="0" tIns="0" rIns="0" bIns="0" rtlCol="0"/>
            <a:lstStyle/>
            <a:p>
              <a:endParaRPr/>
            </a:p>
          </p:txBody>
        </p:sp>
        <p:sp>
          <p:nvSpPr>
            <p:cNvPr id="12" name="object 12"/>
            <p:cNvSpPr/>
            <p:nvPr/>
          </p:nvSpPr>
          <p:spPr>
            <a:xfrm>
              <a:off x="877824" y="3343655"/>
              <a:ext cx="2049780" cy="838200"/>
            </a:xfrm>
            <a:custGeom>
              <a:avLst/>
              <a:gdLst/>
              <a:ahLst/>
              <a:cxnLst/>
              <a:rect l="l" t="t" r="r" b="b"/>
              <a:pathLst>
                <a:path w="2049780" h="838200">
                  <a:moveTo>
                    <a:pt x="906780" y="0"/>
                  </a:moveTo>
                  <a:lnTo>
                    <a:pt x="0" y="0"/>
                  </a:lnTo>
                  <a:lnTo>
                    <a:pt x="0" y="829056"/>
                  </a:lnTo>
                  <a:lnTo>
                    <a:pt x="906780" y="829056"/>
                  </a:lnTo>
                  <a:lnTo>
                    <a:pt x="906780" y="0"/>
                  </a:lnTo>
                  <a:close/>
                </a:path>
                <a:path w="2049780" h="838200">
                  <a:moveTo>
                    <a:pt x="2049780" y="9144"/>
                  </a:moveTo>
                  <a:lnTo>
                    <a:pt x="1143000" y="9144"/>
                  </a:lnTo>
                  <a:lnTo>
                    <a:pt x="1143000" y="838200"/>
                  </a:lnTo>
                  <a:lnTo>
                    <a:pt x="2049780" y="838200"/>
                  </a:lnTo>
                  <a:lnTo>
                    <a:pt x="2049780" y="9144"/>
                  </a:lnTo>
                  <a:close/>
                </a:path>
              </a:pathLst>
            </a:custGeom>
            <a:solidFill>
              <a:srgbClr val="F1F1F1"/>
            </a:solidFill>
          </p:spPr>
          <p:txBody>
            <a:bodyPr wrap="square" lIns="0" tIns="0" rIns="0" bIns="0" rtlCol="0"/>
            <a:lstStyle/>
            <a:p>
              <a:endParaRPr/>
            </a:p>
          </p:txBody>
        </p:sp>
      </p:grpSp>
      <p:sp>
        <p:nvSpPr>
          <p:cNvPr id="13" name="object 13"/>
          <p:cNvSpPr txBox="1"/>
          <p:nvPr/>
        </p:nvSpPr>
        <p:spPr>
          <a:xfrm>
            <a:off x="1107947" y="695158"/>
            <a:ext cx="7061200" cy="3396615"/>
          </a:xfrm>
          <a:prstGeom prst="rect">
            <a:avLst/>
          </a:prstGeom>
        </p:spPr>
        <p:txBody>
          <a:bodyPr vert="horz" wrap="square" lIns="0" tIns="1270" rIns="0" bIns="0" rtlCol="0">
            <a:spAutoFit/>
          </a:bodyPr>
          <a:lstStyle/>
          <a:p>
            <a:pPr marR="23495" algn="ctr">
              <a:lnSpc>
                <a:spcPct val="100000"/>
              </a:lnSpc>
              <a:spcBef>
                <a:spcPts val="10"/>
              </a:spcBef>
              <a:tabLst>
                <a:tab pos="5285105" algn="l"/>
              </a:tabLst>
            </a:pPr>
            <a:r>
              <a:rPr sz="1050" b="1" baseline="3968" dirty="0">
                <a:solidFill>
                  <a:srgbClr val="D15B04"/>
                </a:solidFill>
                <a:latin typeface="Calibri"/>
                <a:cs typeface="Calibri"/>
              </a:rPr>
              <a:t>Industry</a:t>
            </a:r>
            <a:r>
              <a:rPr sz="1050" b="1" spc="157" baseline="3968" dirty="0">
                <a:solidFill>
                  <a:srgbClr val="D15B04"/>
                </a:solidFill>
                <a:latin typeface="Calibri"/>
                <a:cs typeface="Calibri"/>
              </a:rPr>
              <a:t> </a:t>
            </a:r>
            <a:r>
              <a:rPr sz="1050" b="1" baseline="3968" dirty="0">
                <a:solidFill>
                  <a:srgbClr val="D15B04"/>
                </a:solidFill>
                <a:latin typeface="Calibri"/>
                <a:cs typeface="Calibri"/>
              </a:rPr>
              <a:t>Connectivity</a:t>
            </a:r>
            <a:r>
              <a:rPr sz="1050" b="1" spc="165" baseline="3968" dirty="0">
                <a:solidFill>
                  <a:srgbClr val="D15B04"/>
                </a:solidFill>
                <a:latin typeface="Calibri"/>
                <a:cs typeface="Calibri"/>
              </a:rPr>
              <a:t> </a:t>
            </a:r>
            <a:r>
              <a:rPr sz="1050" b="1" spc="-15" baseline="3968" dirty="0">
                <a:solidFill>
                  <a:srgbClr val="D15B04"/>
                </a:solidFill>
                <a:latin typeface="Calibri"/>
                <a:cs typeface="Calibri"/>
              </a:rPr>
              <a:t>Hardware</a:t>
            </a:r>
            <a:r>
              <a:rPr sz="1050" b="1" baseline="3968" dirty="0">
                <a:solidFill>
                  <a:srgbClr val="D15B04"/>
                </a:solidFill>
                <a:latin typeface="Calibri"/>
                <a:cs typeface="Calibri"/>
              </a:rPr>
              <a:t>	</a:t>
            </a:r>
            <a:r>
              <a:rPr sz="700" b="1" dirty="0">
                <a:solidFill>
                  <a:srgbClr val="D15B04"/>
                </a:solidFill>
                <a:latin typeface="Trebuchet MS"/>
                <a:cs typeface="Trebuchet MS"/>
              </a:rPr>
              <a:t>EGYM</a:t>
            </a:r>
            <a:r>
              <a:rPr sz="700" b="1" spc="35" dirty="0">
                <a:solidFill>
                  <a:srgbClr val="D15B04"/>
                </a:solidFill>
                <a:latin typeface="Trebuchet MS"/>
                <a:cs typeface="Trebuchet MS"/>
              </a:rPr>
              <a:t> </a:t>
            </a:r>
            <a:r>
              <a:rPr sz="700" b="1" dirty="0">
                <a:solidFill>
                  <a:srgbClr val="D15B04"/>
                </a:solidFill>
                <a:latin typeface="Trebuchet MS"/>
                <a:cs typeface="Trebuchet MS"/>
              </a:rPr>
              <a:t>Digital</a:t>
            </a:r>
            <a:r>
              <a:rPr sz="700" b="1" spc="70" dirty="0">
                <a:solidFill>
                  <a:srgbClr val="D15B04"/>
                </a:solidFill>
                <a:latin typeface="Trebuchet MS"/>
                <a:cs typeface="Trebuchet MS"/>
              </a:rPr>
              <a:t> </a:t>
            </a:r>
            <a:r>
              <a:rPr sz="700" b="1" spc="-10" dirty="0">
                <a:solidFill>
                  <a:srgbClr val="D15B04"/>
                </a:solidFill>
                <a:latin typeface="Trebuchet MS"/>
                <a:cs typeface="Trebuchet MS"/>
              </a:rPr>
              <a:t>(Premium</a:t>
            </a:r>
            <a:r>
              <a:rPr sz="700" b="1" spc="30" dirty="0">
                <a:solidFill>
                  <a:srgbClr val="D15B04"/>
                </a:solidFill>
                <a:latin typeface="Trebuchet MS"/>
                <a:cs typeface="Trebuchet MS"/>
              </a:rPr>
              <a:t> </a:t>
            </a:r>
            <a:r>
              <a:rPr sz="700" b="1" spc="-10" dirty="0">
                <a:solidFill>
                  <a:srgbClr val="D15B04"/>
                </a:solidFill>
                <a:latin typeface="Trebuchet MS"/>
                <a:cs typeface="Trebuchet MS"/>
              </a:rPr>
              <a:t>Software)</a:t>
            </a:r>
            <a:endParaRPr sz="700">
              <a:latin typeface="Trebuchet MS"/>
              <a:cs typeface="Trebuchet MS"/>
            </a:endParaRPr>
          </a:p>
          <a:p>
            <a:pPr marR="491490" algn="r">
              <a:lnSpc>
                <a:spcPct val="100000"/>
              </a:lnSpc>
              <a:spcBef>
                <a:spcPts val="325"/>
              </a:spcBef>
              <a:tabLst>
                <a:tab pos="1066800" algn="l"/>
                <a:tab pos="5713730" algn="l"/>
              </a:tabLst>
            </a:pPr>
            <a:r>
              <a:rPr sz="1050" b="1" spc="-15" baseline="3968" dirty="0">
                <a:latin typeface="Calibri"/>
                <a:cs typeface="Calibri"/>
              </a:rPr>
              <a:t>Cardio</a:t>
            </a:r>
            <a:r>
              <a:rPr sz="1050" b="1" baseline="3968" dirty="0">
                <a:latin typeface="Calibri"/>
                <a:cs typeface="Calibri"/>
              </a:rPr>
              <a:t>	</a:t>
            </a:r>
            <a:r>
              <a:rPr sz="1050" b="1" spc="-15" baseline="3968" dirty="0">
                <a:latin typeface="Calibri"/>
                <a:cs typeface="Calibri"/>
              </a:rPr>
              <a:t>Wearables</a:t>
            </a:r>
            <a:r>
              <a:rPr sz="1050" b="1" baseline="3968" dirty="0">
                <a:latin typeface="Calibri"/>
                <a:cs typeface="Calibri"/>
              </a:rPr>
              <a:t>	</a:t>
            </a:r>
            <a:r>
              <a:rPr sz="700" b="1" dirty="0">
                <a:latin typeface="Trebuchet MS"/>
                <a:cs typeface="Trebuchet MS"/>
              </a:rPr>
              <a:t>Fitness</a:t>
            </a:r>
            <a:r>
              <a:rPr sz="700" b="1" spc="5" dirty="0">
                <a:latin typeface="Trebuchet MS"/>
                <a:cs typeface="Trebuchet MS"/>
              </a:rPr>
              <a:t> </a:t>
            </a:r>
            <a:r>
              <a:rPr sz="700" b="1" spc="-40" dirty="0">
                <a:latin typeface="Trebuchet MS"/>
                <a:cs typeface="Trebuchet MS"/>
              </a:rPr>
              <a:t>&amp;</a:t>
            </a:r>
            <a:r>
              <a:rPr sz="700" b="1" spc="-5" dirty="0">
                <a:latin typeface="Trebuchet MS"/>
                <a:cs typeface="Trebuchet MS"/>
              </a:rPr>
              <a:t> </a:t>
            </a:r>
            <a:r>
              <a:rPr sz="700" b="1" spc="-10" dirty="0">
                <a:latin typeface="Trebuchet MS"/>
                <a:cs typeface="Trebuchet MS"/>
              </a:rPr>
              <a:t>Training</a:t>
            </a:r>
            <a:endParaRPr sz="700">
              <a:latin typeface="Trebuchet MS"/>
              <a:cs typeface="Trebuchet MS"/>
            </a:endParaRPr>
          </a:p>
          <a:p>
            <a:pPr marR="7620" algn="ctr">
              <a:lnSpc>
                <a:spcPct val="100000"/>
              </a:lnSpc>
              <a:spcBef>
                <a:spcPts val="370"/>
              </a:spcBef>
            </a:pPr>
            <a:r>
              <a:rPr sz="800" b="1" spc="-10" dirty="0">
                <a:solidFill>
                  <a:srgbClr val="FFFFFF"/>
                </a:solidFill>
                <a:latin typeface="Calibri"/>
                <a:cs typeface="Calibri"/>
              </a:rPr>
              <a:t>Ökosystem</a:t>
            </a:r>
            <a:endParaRPr sz="800">
              <a:latin typeface="Calibri"/>
              <a:cs typeface="Calibri"/>
            </a:endParaRPr>
          </a:p>
          <a:p>
            <a:pPr>
              <a:lnSpc>
                <a:spcPct val="100000"/>
              </a:lnSpc>
              <a:spcBef>
                <a:spcPts val="20"/>
              </a:spcBef>
            </a:pPr>
            <a:endParaRPr sz="1150">
              <a:latin typeface="Calibri"/>
              <a:cs typeface="Calibri"/>
            </a:endParaRPr>
          </a:p>
          <a:p>
            <a:pPr marL="6845300">
              <a:lnSpc>
                <a:spcPts val="50"/>
              </a:lnSpc>
            </a:pPr>
            <a:r>
              <a:rPr sz="300" b="1" spc="-10" dirty="0">
                <a:solidFill>
                  <a:srgbClr val="FFFFFF"/>
                </a:solidFill>
                <a:latin typeface="Trebuchet MS"/>
                <a:cs typeface="Trebuchet MS"/>
              </a:rPr>
              <a:t>MANUAL</a:t>
            </a:r>
            <a:endParaRPr sz="300">
              <a:latin typeface="Trebuchet MS"/>
              <a:cs typeface="Trebuchet MS"/>
            </a:endParaRPr>
          </a:p>
          <a:p>
            <a:pPr marL="3327400">
              <a:lnSpc>
                <a:spcPts val="490"/>
              </a:lnSpc>
              <a:tabLst>
                <a:tab pos="5274945" algn="l"/>
                <a:tab pos="5674995" algn="l"/>
                <a:tab pos="6050915" algn="l"/>
                <a:tab pos="6460490" algn="l"/>
                <a:tab pos="6830059" algn="l"/>
              </a:tabLst>
            </a:pPr>
            <a:r>
              <a:rPr sz="1050" b="1" spc="-15" baseline="-31746" dirty="0">
                <a:latin typeface="Calibri"/>
                <a:cs typeface="Calibri"/>
              </a:rPr>
              <a:t>Hardware</a:t>
            </a:r>
            <a:r>
              <a:rPr sz="1050" b="1" baseline="-31746" dirty="0">
                <a:latin typeface="Calibri"/>
                <a:cs typeface="Calibri"/>
              </a:rPr>
              <a:t>	</a:t>
            </a:r>
            <a:r>
              <a:rPr sz="300" b="1" spc="-10" dirty="0">
                <a:solidFill>
                  <a:srgbClr val="FFFFFF"/>
                </a:solidFill>
                <a:latin typeface="Trebuchet MS"/>
                <a:cs typeface="Trebuchet MS"/>
              </a:rPr>
              <a:t>MEMBER</a:t>
            </a:r>
            <a:r>
              <a:rPr sz="300" b="1" dirty="0">
                <a:solidFill>
                  <a:srgbClr val="FFFFFF"/>
                </a:solidFill>
                <a:latin typeface="Trebuchet MS"/>
                <a:cs typeface="Trebuchet MS"/>
              </a:rPr>
              <a:t>	</a:t>
            </a:r>
            <a:r>
              <a:rPr sz="300" b="1" spc="-10" dirty="0">
                <a:solidFill>
                  <a:srgbClr val="FFFFFF"/>
                </a:solidFill>
                <a:latin typeface="Trebuchet MS"/>
                <a:cs typeface="Trebuchet MS"/>
              </a:rPr>
              <a:t>HEALTH</a:t>
            </a:r>
            <a:r>
              <a:rPr sz="300" b="1" dirty="0">
                <a:solidFill>
                  <a:srgbClr val="FFFFFF"/>
                </a:solidFill>
                <a:latin typeface="Trebuchet MS"/>
                <a:cs typeface="Trebuchet MS"/>
              </a:rPr>
              <a:t>	</a:t>
            </a:r>
            <a:r>
              <a:rPr sz="300" b="1" spc="-10" dirty="0">
                <a:solidFill>
                  <a:srgbClr val="FFFFFF"/>
                </a:solidFill>
                <a:latin typeface="Trebuchet MS"/>
                <a:cs typeface="Trebuchet MS"/>
              </a:rPr>
              <a:t>TRAINING</a:t>
            </a:r>
            <a:r>
              <a:rPr sz="300" b="1" dirty="0">
                <a:solidFill>
                  <a:srgbClr val="FFFFFF"/>
                </a:solidFill>
                <a:latin typeface="Trebuchet MS"/>
                <a:cs typeface="Trebuchet MS"/>
              </a:rPr>
              <a:t>	BIO</a:t>
            </a:r>
            <a:r>
              <a:rPr sz="300" b="1" spc="-10" dirty="0">
                <a:solidFill>
                  <a:srgbClr val="FFFFFF"/>
                </a:solidFill>
                <a:latin typeface="Trebuchet MS"/>
                <a:cs typeface="Trebuchet MS"/>
              </a:rPr>
              <a:t> </a:t>
            </a:r>
            <a:r>
              <a:rPr sz="300" b="1" spc="-25" dirty="0">
                <a:solidFill>
                  <a:srgbClr val="FFFFFF"/>
                </a:solidFill>
                <a:latin typeface="Trebuchet MS"/>
                <a:cs typeface="Trebuchet MS"/>
              </a:rPr>
              <a:t>AGE</a:t>
            </a:r>
            <a:r>
              <a:rPr sz="300" b="1" dirty="0">
                <a:solidFill>
                  <a:srgbClr val="FFFFFF"/>
                </a:solidFill>
                <a:latin typeface="Trebuchet MS"/>
                <a:cs typeface="Trebuchet MS"/>
              </a:rPr>
              <a:t>	</a:t>
            </a:r>
            <a:r>
              <a:rPr sz="450" b="1" spc="-15" baseline="-37037" dirty="0">
                <a:solidFill>
                  <a:srgbClr val="FFFFFF"/>
                </a:solidFill>
                <a:latin typeface="Trebuchet MS"/>
                <a:cs typeface="Trebuchet MS"/>
              </a:rPr>
              <a:t>WORKOUT</a:t>
            </a:r>
            <a:endParaRPr sz="450" baseline="-37037">
              <a:latin typeface="Trebuchet MS"/>
              <a:cs typeface="Trebuchet MS"/>
            </a:endParaRPr>
          </a:p>
          <a:p>
            <a:pPr marL="5240020">
              <a:lnSpc>
                <a:spcPts val="320"/>
              </a:lnSpc>
              <a:tabLst>
                <a:tab pos="5624830" algn="l"/>
                <a:tab pos="6080125" algn="l"/>
                <a:tab pos="6442075" algn="l"/>
                <a:tab pos="6831965" algn="l"/>
              </a:tabLst>
            </a:pPr>
            <a:r>
              <a:rPr sz="300" b="1" spc="-10" dirty="0">
                <a:solidFill>
                  <a:srgbClr val="FFFFFF"/>
                </a:solidFill>
                <a:latin typeface="Trebuchet MS"/>
                <a:cs typeface="Trebuchet MS"/>
              </a:rPr>
              <a:t>DASHBOARD</a:t>
            </a:r>
            <a:r>
              <a:rPr sz="300" b="1" dirty="0">
                <a:solidFill>
                  <a:srgbClr val="FFFFFF"/>
                </a:solidFill>
                <a:latin typeface="Trebuchet MS"/>
                <a:cs typeface="Trebuchet MS"/>
              </a:rPr>
              <a:t>	</a:t>
            </a:r>
            <a:r>
              <a:rPr sz="300" b="1" spc="-10" dirty="0">
                <a:solidFill>
                  <a:srgbClr val="FFFFFF"/>
                </a:solidFill>
                <a:latin typeface="Trebuchet MS"/>
                <a:cs typeface="Trebuchet MS"/>
              </a:rPr>
              <a:t>ASSESSMENT</a:t>
            </a:r>
            <a:r>
              <a:rPr sz="300" b="1" dirty="0">
                <a:solidFill>
                  <a:srgbClr val="FFFFFF"/>
                </a:solidFill>
                <a:latin typeface="Trebuchet MS"/>
                <a:cs typeface="Trebuchet MS"/>
              </a:rPr>
              <a:t>	</a:t>
            </a:r>
            <a:r>
              <a:rPr sz="300" b="1" spc="-20" dirty="0">
                <a:solidFill>
                  <a:srgbClr val="FFFFFF"/>
                </a:solidFill>
                <a:latin typeface="Trebuchet MS"/>
                <a:cs typeface="Trebuchet MS"/>
              </a:rPr>
              <a:t>PLANS</a:t>
            </a:r>
            <a:r>
              <a:rPr sz="300" b="1" dirty="0">
                <a:solidFill>
                  <a:srgbClr val="FFFFFF"/>
                </a:solidFill>
                <a:latin typeface="Trebuchet MS"/>
                <a:cs typeface="Trebuchet MS"/>
              </a:rPr>
              <a:t>	</a:t>
            </a:r>
            <a:r>
              <a:rPr sz="300" b="1" spc="-10" dirty="0">
                <a:solidFill>
                  <a:srgbClr val="FFFFFF"/>
                </a:solidFill>
                <a:latin typeface="Trebuchet MS"/>
                <a:cs typeface="Trebuchet MS"/>
              </a:rPr>
              <a:t>ANALYSIS</a:t>
            </a:r>
            <a:r>
              <a:rPr sz="300" b="1" dirty="0">
                <a:solidFill>
                  <a:srgbClr val="FFFFFF"/>
                </a:solidFill>
                <a:latin typeface="Trebuchet MS"/>
                <a:cs typeface="Trebuchet MS"/>
              </a:rPr>
              <a:t>	</a:t>
            </a:r>
            <a:r>
              <a:rPr sz="450" b="1" spc="-15" baseline="-37037" dirty="0">
                <a:solidFill>
                  <a:srgbClr val="FFFFFF"/>
                </a:solidFill>
                <a:latin typeface="Trebuchet MS"/>
                <a:cs typeface="Trebuchet MS"/>
              </a:rPr>
              <a:t>TRACKING</a:t>
            </a:r>
            <a:endParaRPr sz="450" baseline="-37037">
              <a:latin typeface="Trebuchet MS"/>
              <a:cs typeface="Trebuchet MS"/>
            </a:endParaRPr>
          </a:p>
          <a:p>
            <a:pPr>
              <a:lnSpc>
                <a:spcPct val="100000"/>
              </a:lnSpc>
            </a:pPr>
            <a:endParaRPr sz="500">
              <a:latin typeface="Trebuchet MS"/>
              <a:cs typeface="Trebuchet MS"/>
            </a:endParaRPr>
          </a:p>
          <a:p>
            <a:pPr>
              <a:lnSpc>
                <a:spcPct val="100000"/>
              </a:lnSpc>
              <a:spcBef>
                <a:spcPts val="25"/>
              </a:spcBef>
            </a:pPr>
            <a:endParaRPr sz="500">
              <a:latin typeface="Trebuchet MS"/>
              <a:cs typeface="Trebuchet MS"/>
            </a:endParaRPr>
          </a:p>
          <a:p>
            <a:pPr marR="8890" algn="ctr">
              <a:lnSpc>
                <a:spcPct val="100000"/>
              </a:lnSpc>
            </a:pPr>
            <a:r>
              <a:rPr sz="700" b="1" spc="-10" dirty="0">
                <a:latin typeface="Calibri"/>
                <a:cs typeface="Calibri"/>
              </a:rPr>
              <a:t>Software</a:t>
            </a:r>
            <a:endParaRPr sz="700">
              <a:latin typeface="Calibri"/>
              <a:cs typeface="Calibri"/>
            </a:endParaRPr>
          </a:p>
          <a:p>
            <a:pPr marL="5247640">
              <a:lnSpc>
                <a:spcPct val="100000"/>
              </a:lnSpc>
              <a:spcBef>
                <a:spcPts val="145"/>
              </a:spcBef>
            </a:pPr>
            <a:r>
              <a:rPr sz="300" b="1" spc="-10" dirty="0">
                <a:solidFill>
                  <a:srgbClr val="FFFFFF"/>
                </a:solidFill>
                <a:latin typeface="Trebuchet MS"/>
                <a:cs typeface="Trebuchet MS"/>
              </a:rPr>
              <a:t>AUTOMATIC</a:t>
            </a:r>
            <a:endParaRPr sz="300">
              <a:latin typeface="Trebuchet MS"/>
              <a:cs typeface="Trebuchet MS"/>
            </a:endParaRPr>
          </a:p>
          <a:p>
            <a:pPr marL="5261610" indent="-1905">
              <a:lnSpc>
                <a:spcPct val="100000"/>
              </a:lnSpc>
              <a:tabLst>
                <a:tab pos="5666105" algn="l"/>
                <a:tab pos="5690235" algn="l"/>
                <a:tab pos="6055995" algn="l"/>
                <a:tab pos="6099810" algn="l"/>
                <a:tab pos="6411595" algn="l"/>
                <a:tab pos="6787515" algn="l"/>
                <a:tab pos="6874509" algn="l"/>
              </a:tabLst>
            </a:pPr>
            <a:r>
              <a:rPr sz="300" b="1" spc="-10" dirty="0">
                <a:solidFill>
                  <a:srgbClr val="FFFFFF"/>
                </a:solidFill>
                <a:latin typeface="Trebuchet MS"/>
                <a:cs typeface="Trebuchet MS"/>
              </a:rPr>
              <a:t>WORKOUT</a:t>
            </a:r>
            <a:r>
              <a:rPr sz="300" b="1" dirty="0">
                <a:solidFill>
                  <a:srgbClr val="FFFFFF"/>
                </a:solidFill>
                <a:latin typeface="Trebuchet MS"/>
                <a:cs typeface="Trebuchet MS"/>
              </a:rPr>
              <a:t>	</a:t>
            </a:r>
            <a:r>
              <a:rPr sz="450" b="1" spc="-15" baseline="18518" dirty="0">
                <a:solidFill>
                  <a:srgbClr val="FFFFFF"/>
                </a:solidFill>
                <a:latin typeface="Trebuchet MS"/>
                <a:cs typeface="Trebuchet MS"/>
              </a:rPr>
              <a:t>ACTIVITY</a:t>
            </a:r>
            <a:r>
              <a:rPr sz="450" b="1" baseline="18518" dirty="0">
                <a:solidFill>
                  <a:srgbClr val="FFFFFF"/>
                </a:solidFill>
                <a:latin typeface="Trebuchet MS"/>
                <a:cs typeface="Trebuchet MS"/>
              </a:rPr>
              <a:t>		</a:t>
            </a:r>
            <a:r>
              <a:rPr sz="450" b="1" spc="-37" baseline="18518" dirty="0">
                <a:solidFill>
                  <a:srgbClr val="FFFFFF"/>
                </a:solidFill>
                <a:latin typeface="Trebuchet MS"/>
                <a:cs typeface="Trebuchet MS"/>
              </a:rPr>
              <a:t>GYM</a:t>
            </a:r>
            <a:r>
              <a:rPr sz="450" b="1" baseline="18518" dirty="0">
                <a:solidFill>
                  <a:srgbClr val="FFFFFF"/>
                </a:solidFill>
                <a:latin typeface="Trebuchet MS"/>
                <a:cs typeface="Trebuchet MS"/>
              </a:rPr>
              <a:t>	</a:t>
            </a:r>
            <a:r>
              <a:rPr sz="450" b="1" spc="-15" baseline="18518" dirty="0">
                <a:solidFill>
                  <a:srgbClr val="FFFFFF"/>
                </a:solidFill>
                <a:latin typeface="Trebuchet MS"/>
                <a:cs typeface="Trebuchet MS"/>
              </a:rPr>
              <a:t>CHALLENGES</a:t>
            </a:r>
            <a:r>
              <a:rPr sz="450" b="1" baseline="18518" dirty="0">
                <a:solidFill>
                  <a:srgbClr val="FFFFFF"/>
                </a:solidFill>
                <a:latin typeface="Trebuchet MS"/>
                <a:cs typeface="Trebuchet MS"/>
              </a:rPr>
              <a:t>	CLUB</a:t>
            </a:r>
            <a:r>
              <a:rPr sz="450" b="1" spc="-15" baseline="18518" dirty="0">
                <a:solidFill>
                  <a:srgbClr val="FFFFFF"/>
                </a:solidFill>
                <a:latin typeface="Trebuchet MS"/>
                <a:cs typeface="Trebuchet MS"/>
              </a:rPr>
              <a:t> ACTIVITY</a:t>
            </a:r>
            <a:r>
              <a:rPr sz="450" b="1" spc="750" baseline="18518" dirty="0">
                <a:solidFill>
                  <a:srgbClr val="FFFFFF"/>
                </a:solidFill>
                <a:latin typeface="Trebuchet MS"/>
                <a:cs typeface="Trebuchet MS"/>
              </a:rPr>
              <a:t> </a:t>
            </a:r>
            <a:r>
              <a:rPr sz="300" b="1" spc="-10" dirty="0">
                <a:solidFill>
                  <a:srgbClr val="FFFFFF"/>
                </a:solidFill>
                <a:latin typeface="Trebuchet MS"/>
                <a:cs typeface="Trebuchet MS"/>
              </a:rPr>
              <a:t>TRACKING</a:t>
            </a:r>
            <a:r>
              <a:rPr sz="300" b="1" dirty="0">
                <a:solidFill>
                  <a:srgbClr val="FFFFFF"/>
                </a:solidFill>
                <a:latin typeface="Trebuchet MS"/>
                <a:cs typeface="Trebuchet MS"/>
              </a:rPr>
              <a:t>		</a:t>
            </a:r>
            <a:r>
              <a:rPr sz="450" b="1" spc="-15" baseline="18518" dirty="0">
                <a:solidFill>
                  <a:srgbClr val="FFFFFF"/>
                </a:solidFill>
                <a:latin typeface="Trebuchet MS"/>
                <a:cs typeface="Trebuchet MS"/>
              </a:rPr>
              <a:t>LEVEL</a:t>
            </a:r>
            <a:r>
              <a:rPr sz="450" b="1" baseline="18518" dirty="0">
                <a:solidFill>
                  <a:srgbClr val="FFFFFF"/>
                </a:solidFill>
                <a:latin typeface="Trebuchet MS"/>
                <a:cs typeface="Trebuchet MS"/>
              </a:rPr>
              <a:t>	</a:t>
            </a:r>
            <a:r>
              <a:rPr sz="450" b="1" spc="-15" baseline="18518" dirty="0">
                <a:solidFill>
                  <a:srgbClr val="FFFFFF"/>
                </a:solidFill>
                <a:latin typeface="Trebuchet MS"/>
                <a:cs typeface="Trebuchet MS"/>
              </a:rPr>
              <a:t>RANKING</a:t>
            </a:r>
            <a:r>
              <a:rPr sz="450" b="1" baseline="18518" dirty="0">
                <a:solidFill>
                  <a:srgbClr val="FFFFFF"/>
                </a:solidFill>
                <a:latin typeface="Trebuchet MS"/>
                <a:cs typeface="Trebuchet MS"/>
              </a:rPr>
              <a:t>			</a:t>
            </a:r>
            <a:r>
              <a:rPr sz="450" b="1" spc="-30" baseline="18518" dirty="0">
                <a:solidFill>
                  <a:srgbClr val="FFFFFF"/>
                </a:solidFill>
                <a:latin typeface="Trebuchet MS"/>
                <a:cs typeface="Trebuchet MS"/>
              </a:rPr>
              <a:t>FEED</a:t>
            </a:r>
            <a:endParaRPr sz="450" baseline="18518">
              <a:latin typeface="Trebuchet MS"/>
              <a:cs typeface="Trebuchet MS"/>
            </a:endParaRPr>
          </a:p>
          <a:p>
            <a:pPr marR="10160" algn="ctr">
              <a:lnSpc>
                <a:spcPts val="750"/>
              </a:lnSpc>
            </a:pPr>
            <a:r>
              <a:rPr sz="700" b="1" spc="-10" dirty="0">
                <a:latin typeface="Calibri"/>
                <a:cs typeface="Calibri"/>
              </a:rPr>
              <a:t>Services</a:t>
            </a:r>
            <a:endParaRPr sz="700">
              <a:latin typeface="Calibri"/>
              <a:cs typeface="Calibri"/>
            </a:endParaRPr>
          </a:p>
          <a:p>
            <a:pPr>
              <a:lnSpc>
                <a:spcPct val="100000"/>
              </a:lnSpc>
              <a:spcBef>
                <a:spcPts val="20"/>
              </a:spcBef>
            </a:pPr>
            <a:endParaRPr sz="750">
              <a:latin typeface="Calibri"/>
              <a:cs typeface="Calibri"/>
            </a:endParaRPr>
          </a:p>
          <a:p>
            <a:pPr marL="126364">
              <a:lnSpc>
                <a:spcPts val="800"/>
              </a:lnSpc>
              <a:tabLst>
                <a:tab pos="1081405" algn="l"/>
                <a:tab pos="5305425" algn="l"/>
                <a:tab pos="5667375" algn="l"/>
                <a:tab pos="6050915" algn="l"/>
                <a:tab pos="6469380" algn="l"/>
                <a:tab pos="6847205" algn="l"/>
              </a:tabLst>
            </a:pPr>
            <a:r>
              <a:rPr sz="1050" b="1" spc="-15" baseline="-23809" dirty="0">
                <a:latin typeface="Calibri"/>
                <a:cs typeface="Calibri"/>
              </a:rPr>
              <a:t>Kraft</a:t>
            </a:r>
            <a:r>
              <a:rPr sz="1050" b="1" baseline="-23809" dirty="0">
                <a:latin typeface="Calibri"/>
                <a:cs typeface="Calibri"/>
              </a:rPr>
              <a:t>	</a:t>
            </a:r>
            <a:r>
              <a:rPr sz="1050" b="1" spc="-15" baseline="-23809" dirty="0">
                <a:latin typeface="Calibri"/>
                <a:cs typeface="Calibri"/>
              </a:rPr>
              <a:t>Körperanalyse</a:t>
            </a:r>
            <a:r>
              <a:rPr sz="1050" b="1" baseline="-23809" dirty="0">
                <a:latin typeface="Calibri"/>
                <a:cs typeface="Calibri"/>
              </a:rPr>
              <a:t>	</a:t>
            </a:r>
            <a:r>
              <a:rPr sz="300" b="1" spc="-20" dirty="0">
                <a:solidFill>
                  <a:srgbClr val="FFFFFF"/>
                </a:solidFill>
                <a:latin typeface="Trebuchet MS"/>
                <a:cs typeface="Trebuchet MS"/>
              </a:rPr>
              <a:t>GOAL</a:t>
            </a:r>
            <a:r>
              <a:rPr sz="300" b="1" dirty="0">
                <a:solidFill>
                  <a:srgbClr val="FFFFFF"/>
                </a:solidFill>
                <a:latin typeface="Trebuchet MS"/>
                <a:cs typeface="Trebuchet MS"/>
              </a:rPr>
              <a:t>	</a:t>
            </a:r>
            <a:r>
              <a:rPr sz="300" b="1" spc="-10" dirty="0">
                <a:solidFill>
                  <a:srgbClr val="FFFFFF"/>
                </a:solidFill>
                <a:latin typeface="Trebuchet MS"/>
                <a:cs typeface="Trebuchet MS"/>
              </a:rPr>
              <a:t>TRAINER</a:t>
            </a:r>
            <a:r>
              <a:rPr sz="300" b="1" dirty="0">
                <a:solidFill>
                  <a:srgbClr val="FFFFFF"/>
                </a:solidFill>
                <a:latin typeface="Trebuchet MS"/>
                <a:cs typeface="Trebuchet MS"/>
              </a:rPr>
              <a:t>	</a:t>
            </a:r>
            <a:r>
              <a:rPr sz="300" b="1" spc="-10" dirty="0">
                <a:solidFill>
                  <a:srgbClr val="FFFFFF"/>
                </a:solidFill>
                <a:latin typeface="Trebuchet MS"/>
                <a:cs typeface="Trebuchet MS"/>
              </a:rPr>
              <a:t>360</a:t>
            </a:r>
            <a:r>
              <a:rPr sz="300" b="1" dirty="0">
                <a:solidFill>
                  <a:srgbClr val="FFFFFF"/>
                </a:solidFill>
                <a:latin typeface="Trebuchet MS"/>
                <a:cs typeface="Trebuchet MS"/>
              </a:rPr>
              <a:t> </a:t>
            </a:r>
            <a:r>
              <a:rPr sz="300" b="1" spc="-20" dirty="0">
                <a:solidFill>
                  <a:srgbClr val="FFFFFF"/>
                </a:solidFill>
                <a:latin typeface="Trebuchet MS"/>
                <a:cs typeface="Trebuchet MS"/>
              </a:rPr>
              <a:t>YMCA</a:t>
            </a:r>
            <a:r>
              <a:rPr sz="300" b="1" dirty="0">
                <a:solidFill>
                  <a:srgbClr val="FFFFFF"/>
                </a:solidFill>
                <a:latin typeface="Trebuchet MS"/>
                <a:cs typeface="Trebuchet MS"/>
              </a:rPr>
              <a:t>	</a:t>
            </a:r>
            <a:r>
              <a:rPr sz="300" b="1" spc="-10" dirty="0">
                <a:solidFill>
                  <a:srgbClr val="FFFFFF"/>
                </a:solidFill>
                <a:latin typeface="Trebuchet MS"/>
                <a:cs typeface="Trebuchet MS"/>
              </a:rPr>
              <a:t>SMART</a:t>
            </a:r>
            <a:r>
              <a:rPr sz="300" b="1" dirty="0">
                <a:solidFill>
                  <a:srgbClr val="FFFFFF"/>
                </a:solidFill>
                <a:latin typeface="Trebuchet MS"/>
                <a:cs typeface="Trebuchet MS"/>
              </a:rPr>
              <a:t>	</a:t>
            </a:r>
            <a:r>
              <a:rPr sz="300" b="1" spc="-10" dirty="0">
                <a:solidFill>
                  <a:srgbClr val="FFFFFF"/>
                </a:solidFill>
                <a:latin typeface="Trebuchet MS"/>
                <a:cs typeface="Trebuchet MS"/>
              </a:rPr>
              <a:t>VIRTUAL</a:t>
            </a:r>
            <a:endParaRPr sz="300">
              <a:latin typeface="Trebuchet MS"/>
              <a:cs typeface="Trebuchet MS"/>
            </a:endParaRPr>
          </a:p>
          <a:p>
            <a:pPr marL="5284470">
              <a:lnSpc>
                <a:spcPts val="320"/>
              </a:lnSpc>
              <a:tabLst>
                <a:tab pos="5711825" algn="l"/>
                <a:tab pos="6104255" algn="l"/>
                <a:tab pos="6464935" algn="l"/>
                <a:tab pos="6819265" algn="l"/>
              </a:tabLst>
            </a:pPr>
            <a:r>
              <a:rPr sz="300" b="1" spc="-10" dirty="0">
                <a:solidFill>
                  <a:srgbClr val="FFFFFF"/>
                </a:solidFill>
                <a:latin typeface="Trebuchet MS"/>
                <a:cs typeface="Trebuchet MS"/>
              </a:rPr>
              <a:t>CENTER</a:t>
            </a:r>
            <a:r>
              <a:rPr sz="300" b="1" dirty="0">
                <a:solidFill>
                  <a:srgbClr val="FFFFFF"/>
                </a:solidFill>
                <a:latin typeface="Trebuchet MS"/>
                <a:cs typeface="Trebuchet MS"/>
              </a:rPr>
              <a:t>	</a:t>
            </a:r>
            <a:r>
              <a:rPr sz="300" b="1" spc="-25" dirty="0">
                <a:solidFill>
                  <a:srgbClr val="FFFFFF"/>
                </a:solidFill>
                <a:latin typeface="Trebuchet MS"/>
                <a:cs typeface="Trebuchet MS"/>
              </a:rPr>
              <a:t>APP</a:t>
            </a:r>
            <a:r>
              <a:rPr sz="300" b="1" dirty="0">
                <a:solidFill>
                  <a:srgbClr val="FFFFFF"/>
                </a:solidFill>
                <a:latin typeface="Trebuchet MS"/>
                <a:cs typeface="Trebuchet MS"/>
              </a:rPr>
              <a:t>	</a:t>
            </a:r>
            <a:r>
              <a:rPr sz="300" b="1" spc="-25" dirty="0">
                <a:solidFill>
                  <a:srgbClr val="FFFFFF"/>
                </a:solidFill>
                <a:latin typeface="Trebuchet MS"/>
                <a:cs typeface="Trebuchet MS"/>
              </a:rPr>
              <a:t>APP</a:t>
            </a:r>
            <a:r>
              <a:rPr sz="300" b="1" dirty="0">
                <a:solidFill>
                  <a:srgbClr val="FFFFFF"/>
                </a:solidFill>
                <a:latin typeface="Trebuchet MS"/>
                <a:cs typeface="Trebuchet MS"/>
              </a:rPr>
              <a:t>	</a:t>
            </a:r>
            <a:r>
              <a:rPr sz="300" b="1" spc="-10" dirty="0">
                <a:solidFill>
                  <a:srgbClr val="FFFFFF"/>
                </a:solidFill>
                <a:latin typeface="Trebuchet MS"/>
                <a:cs typeface="Trebuchet MS"/>
              </a:rPr>
              <a:t>CARDIO</a:t>
            </a:r>
            <a:r>
              <a:rPr sz="300" b="1" dirty="0">
                <a:solidFill>
                  <a:srgbClr val="FFFFFF"/>
                </a:solidFill>
                <a:latin typeface="Trebuchet MS"/>
                <a:cs typeface="Trebuchet MS"/>
              </a:rPr>
              <a:t>	</a:t>
            </a:r>
            <a:r>
              <a:rPr sz="300" b="1" spc="-10" dirty="0">
                <a:solidFill>
                  <a:srgbClr val="FFFFFF"/>
                </a:solidFill>
                <a:latin typeface="Trebuchet MS"/>
                <a:cs typeface="Trebuchet MS"/>
              </a:rPr>
              <a:t>WORKOUTS</a:t>
            </a:r>
            <a:endParaRPr sz="300">
              <a:latin typeface="Trebuchet MS"/>
              <a:cs typeface="Trebuchet MS"/>
            </a:endParaRPr>
          </a:p>
          <a:p>
            <a:pPr>
              <a:lnSpc>
                <a:spcPct val="100000"/>
              </a:lnSpc>
            </a:pPr>
            <a:endParaRPr sz="300">
              <a:latin typeface="Trebuchet MS"/>
              <a:cs typeface="Trebuchet MS"/>
            </a:endParaRPr>
          </a:p>
          <a:p>
            <a:pPr>
              <a:lnSpc>
                <a:spcPct val="100000"/>
              </a:lnSpc>
            </a:pPr>
            <a:endParaRPr sz="300">
              <a:latin typeface="Trebuchet MS"/>
              <a:cs typeface="Trebuchet MS"/>
            </a:endParaRPr>
          </a:p>
          <a:p>
            <a:pPr>
              <a:lnSpc>
                <a:spcPct val="100000"/>
              </a:lnSpc>
            </a:pPr>
            <a:endParaRPr sz="300">
              <a:latin typeface="Trebuchet MS"/>
              <a:cs typeface="Trebuchet MS"/>
            </a:endParaRPr>
          </a:p>
          <a:p>
            <a:pPr>
              <a:lnSpc>
                <a:spcPct val="100000"/>
              </a:lnSpc>
            </a:pPr>
            <a:endParaRPr sz="300">
              <a:latin typeface="Trebuchet MS"/>
              <a:cs typeface="Trebuchet MS"/>
            </a:endParaRPr>
          </a:p>
          <a:p>
            <a:pPr>
              <a:lnSpc>
                <a:spcPct val="100000"/>
              </a:lnSpc>
              <a:spcBef>
                <a:spcPts val="45"/>
              </a:spcBef>
            </a:pPr>
            <a:endParaRPr sz="400">
              <a:latin typeface="Trebuchet MS"/>
              <a:cs typeface="Trebuchet MS"/>
            </a:endParaRPr>
          </a:p>
          <a:p>
            <a:pPr marR="454659" algn="r">
              <a:lnSpc>
                <a:spcPct val="100000"/>
              </a:lnSpc>
            </a:pPr>
            <a:r>
              <a:rPr sz="700" b="1" dirty="0">
                <a:latin typeface="Trebuchet MS"/>
                <a:cs typeface="Trebuchet MS"/>
              </a:rPr>
              <a:t>Marketing</a:t>
            </a:r>
            <a:r>
              <a:rPr sz="700" b="1" spc="20" dirty="0">
                <a:latin typeface="Trebuchet MS"/>
                <a:cs typeface="Trebuchet MS"/>
              </a:rPr>
              <a:t> </a:t>
            </a:r>
            <a:r>
              <a:rPr sz="700" b="1" spc="-40" dirty="0">
                <a:latin typeface="Trebuchet MS"/>
                <a:cs typeface="Trebuchet MS"/>
              </a:rPr>
              <a:t>&amp;</a:t>
            </a:r>
            <a:r>
              <a:rPr sz="700" b="1" spc="5" dirty="0">
                <a:latin typeface="Trebuchet MS"/>
                <a:cs typeface="Trebuchet MS"/>
              </a:rPr>
              <a:t> </a:t>
            </a:r>
            <a:r>
              <a:rPr sz="700" b="1" spc="-10" dirty="0">
                <a:latin typeface="Trebuchet MS"/>
                <a:cs typeface="Trebuchet MS"/>
              </a:rPr>
              <a:t>Branding</a:t>
            </a:r>
            <a:endParaRPr sz="700">
              <a:latin typeface="Trebuchet MS"/>
              <a:cs typeface="Trebuchet MS"/>
            </a:endParaRPr>
          </a:p>
          <a:p>
            <a:pPr>
              <a:lnSpc>
                <a:spcPct val="100000"/>
              </a:lnSpc>
            </a:pPr>
            <a:endParaRPr sz="800">
              <a:latin typeface="Trebuchet MS"/>
              <a:cs typeface="Trebuchet MS"/>
            </a:endParaRPr>
          </a:p>
          <a:p>
            <a:pPr>
              <a:lnSpc>
                <a:spcPct val="100000"/>
              </a:lnSpc>
            </a:pPr>
            <a:endParaRPr sz="800">
              <a:latin typeface="Trebuchet MS"/>
              <a:cs typeface="Trebuchet MS"/>
            </a:endParaRPr>
          </a:p>
          <a:p>
            <a:pPr>
              <a:lnSpc>
                <a:spcPct val="100000"/>
              </a:lnSpc>
              <a:spcBef>
                <a:spcPts val="25"/>
              </a:spcBef>
            </a:pPr>
            <a:endParaRPr sz="750">
              <a:latin typeface="Trebuchet MS"/>
              <a:cs typeface="Trebuchet MS"/>
            </a:endParaRPr>
          </a:p>
          <a:p>
            <a:pPr marL="5287010" indent="-43180">
              <a:lnSpc>
                <a:spcPct val="100000"/>
              </a:lnSpc>
              <a:tabLst>
                <a:tab pos="5609590" algn="l"/>
                <a:tab pos="5701665" algn="l"/>
                <a:tab pos="6040755" algn="l"/>
                <a:tab pos="6074410" algn="l"/>
                <a:tab pos="6420485" algn="l"/>
                <a:tab pos="6459855" algn="l"/>
                <a:tab pos="6795134" algn="l"/>
                <a:tab pos="6889750" algn="l"/>
              </a:tabLst>
            </a:pPr>
            <a:r>
              <a:rPr sz="300" b="1" dirty="0">
                <a:solidFill>
                  <a:srgbClr val="FFFFFF"/>
                </a:solidFill>
                <a:latin typeface="Trebuchet MS"/>
                <a:cs typeface="Trebuchet MS"/>
              </a:rPr>
              <a:t>MOBILE</a:t>
            </a:r>
            <a:r>
              <a:rPr sz="300" b="1" spc="45" dirty="0">
                <a:solidFill>
                  <a:srgbClr val="FFFFFF"/>
                </a:solidFill>
                <a:latin typeface="Trebuchet MS"/>
                <a:cs typeface="Trebuchet MS"/>
              </a:rPr>
              <a:t> </a:t>
            </a:r>
            <a:r>
              <a:rPr sz="300" b="1" spc="-25" dirty="0">
                <a:solidFill>
                  <a:srgbClr val="FFFFFF"/>
                </a:solidFill>
                <a:latin typeface="Trebuchet MS"/>
                <a:cs typeface="Trebuchet MS"/>
              </a:rPr>
              <a:t>APP</a:t>
            </a:r>
            <a:r>
              <a:rPr sz="300" b="1" dirty="0">
                <a:solidFill>
                  <a:srgbClr val="FFFFFF"/>
                </a:solidFill>
                <a:latin typeface="Trebuchet MS"/>
                <a:cs typeface="Trebuchet MS"/>
              </a:rPr>
              <a:t>		</a:t>
            </a:r>
            <a:r>
              <a:rPr sz="300" b="1" spc="-20" dirty="0">
                <a:solidFill>
                  <a:srgbClr val="FFFFFF"/>
                </a:solidFill>
                <a:latin typeface="Trebuchet MS"/>
                <a:cs typeface="Trebuchet MS"/>
              </a:rPr>
              <a:t>PUSH</a:t>
            </a:r>
            <a:r>
              <a:rPr sz="300" b="1" dirty="0">
                <a:solidFill>
                  <a:srgbClr val="FFFFFF"/>
                </a:solidFill>
                <a:latin typeface="Trebuchet MS"/>
                <a:cs typeface="Trebuchet MS"/>
              </a:rPr>
              <a:t>		</a:t>
            </a:r>
            <a:r>
              <a:rPr sz="450" b="1" spc="-15" baseline="27777" dirty="0">
                <a:solidFill>
                  <a:srgbClr val="FFFFFF"/>
                </a:solidFill>
                <a:latin typeface="Trebuchet MS"/>
                <a:cs typeface="Trebuchet MS"/>
              </a:rPr>
              <a:t>DEALS,</a:t>
            </a:r>
            <a:r>
              <a:rPr sz="450" b="1" baseline="27777" dirty="0">
                <a:solidFill>
                  <a:srgbClr val="FFFFFF"/>
                </a:solidFill>
                <a:latin typeface="Trebuchet MS"/>
                <a:cs typeface="Trebuchet MS"/>
              </a:rPr>
              <a:t>		</a:t>
            </a:r>
            <a:r>
              <a:rPr sz="300" b="1" spc="-10" dirty="0">
                <a:solidFill>
                  <a:srgbClr val="FFFFFF"/>
                </a:solidFill>
                <a:latin typeface="Trebuchet MS"/>
                <a:cs typeface="Trebuchet MS"/>
              </a:rPr>
              <a:t>DIGITAL</a:t>
            </a:r>
            <a:r>
              <a:rPr sz="300" b="1" dirty="0">
                <a:solidFill>
                  <a:srgbClr val="FFFFFF"/>
                </a:solidFill>
                <a:latin typeface="Trebuchet MS"/>
                <a:cs typeface="Trebuchet MS"/>
              </a:rPr>
              <a:t>	APPLE</a:t>
            </a:r>
            <a:r>
              <a:rPr sz="300" b="1" spc="15" dirty="0">
                <a:solidFill>
                  <a:srgbClr val="FFFFFF"/>
                </a:solidFill>
                <a:latin typeface="Trebuchet MS"/>
                <a:cs typeface="Trebuchet MS"/>
              </a:rPr>
              <a:t> </a:t>
            </a:r>
            <a:r>
              <a:rPr sz="300" b="1" spc="-20" dirty="0">
                <a:solidFill>
                  <a:srgbClr val="FFFFFF"/>
                </a:solidFill>
                <a:latin typeface="Trebuchet MS"/>
                <a:cs typeface="Trebuchet MS"/>
              </a:rPr>
              <a:t>WATCH</a:t>
            </a:r>
            <a:r>
              <a:rPr sz="300" b="1" spc="500" dirty="0">
                <a:solidFill>
                  <a:srgbClr val="FFFFFF"/>
                </a:solidFill>
                <a:latin typeface="Trebuchet MS"/>
                <a:cs typeface="Trebuchet MS"/>
              </a:rPr>
              <a:t> </a:t>
            </a:r>
            <a:r>
              <a:rPr sz="300" b="1" spc="-10" dirty="0">
                <a:solidFill>
                  <a:srgbClr val="FFFFFF"/>
                </a:solidFill>
                <a:latin typeface="Trebuchet MS"/>
                <a:cs typeface="Trebuchet MS"/>
              </a:rPr>
              <a:t>DESIGN</a:t>
            </a:r>
            <a:r>
              <a:rPr sz="300" b="1" dirty="0">
                <a:solidFill>
                  <a:srgbClr val="FFFFFF"/>
                </a:solidFill>
                <a:latin typeface="Trebuchet MS"/>
                <a:cs typeface="Trebuchet MS"/>
              </a:rPr>
              <a:t>	</a:t>
            </a:r>
            <a:r>
              <a:rPr sz="300" b="1" spc="-10" dirty="0">
                <a:solidFill>
                  <a:srgbClr val="FFFFFF"/>
                </a:solidFill>
                <a:latin typeface="Trebuchet MS"/>
                <a:cs typeface="Trebuchet MS"/>
              </a:rPr>
              <a:t>NOTIFICATIONS</a:t>
            </a:r>
            <a:r>
              <a:rPr sz="300" b="1" dirty="0">
                <a:solidFill>
                  <a:srgbClr val="FFFFFF"/>
                </a:solidFill>
                <a:latin typeface="Trebuchet MS"/>
                <a:cs typeface="Trebuchet MS"/>
              </a:rPr>
              <a:t>	</a:t>
            </a:r>
            <a:r>
              <a:rPr sz="450" b="1" spc="-15" baseline="27777" dirty="0">
                <a:solidFill>
                  <a:srgbClr val="FFFFFF"/>
                </a:solidFill>
                <a:latin typeface="Trebuchet MS"/>
                <a:cs typeface="Trebuchet MS"/>
              </a:rPr>
              <a:t>REWARDS,</a:t>
            </a:r>
            <a:r>
              <a:rPr sz="450" b="1" baseline="27777" dirty="0">
                <a:solidFill>
                  <a:srgbClr val="FFFFFF"/>
                </a:solidFill>
                <a:latin typeface="Trebuchet MS"/>
                <a:cs typeface="Trebuchet MS"/>
              </a:rPr>
              <a:t>	</a:t>
            </a:r>
            <a:r>
              <a:rPr sz="300" b="1" dirty="0">
                <a:solidFill>
                  <a:srgbClr val="FFFFFF"/>
                </a:solidFill>
                <a:latin typeface="Trebuchet MS"/>
                <a:cs typeface="Trebuchet MS"/>
              </a:rPr>
              <a:t>GUEST</a:t>
            </a:r>
            <a:r>
              <a:rPr sz="300" b="1" spc="20" dirty="0">
                <a:solidFill>
                  <a:srgbClr val="FFFFFF"/>
                </a:solidFill>
                <a:latin typeface="Trebuchet MS"/>
                <a:cs typeface="Trebuchet MS"/>
              </a:rPr>
              <a:t> </a:t>
            </a:r>
            <a:r>
              <a:rPr sz="300" b="1" spc="-20" dirty="0">
                <a:solidFill>
                  <a:srgbClr val="FFFFFF"/>
                </a:solidFill>
                <a:latin typeface="Trebuchet MS"/>
                <a:cs typeface="Trebuchet MS"/>
              </a:rPr>
              <a:t>PASS</a:t>
            </a:r>
            <a:r>
              <a:rPr sz="300" b="1" dirty="0">
                <a:solidFill>
                  <a:srgbClr val="FFFFFF"/>
                </a:solidFill>
                <a:latin typeface="Trebuchet MS"/>
                <a:cs typeface="Trebuchet MS"/>
              </a:rPr>
              <a:t>		</a:t>
            </a:r>
            <a:r>
              <a:rPr sz="300" b="1" spc="-25" dirty="0">
                <a:solidFill>
                  <a:srgbClr val="FFFFFF"/>
                </a:solidFill>
                <a:latin typeface="Trebuchet MS"/>
                <a:cs typeface="Trebuchet MS"/>
              </a:rPr>
              <a:t>APP</a:t>
            </a:r>
            <a:endParaRPr sz="300">
              <a:latin typeface="Trebuchet MS"/>
              <a:cs typeface="Trebuchet MS"/>
            </a:endParaRPr>
          </a:p>
          <a:p>
            <a:pPr marL="2414270">
              <a:lnSpc>
                <a:spcPts val="535"/>
              </a:lnSpc>
              <a:tabLst>
                <a:tab pos="6029960" algn="l"/>
              </a:tabLst>
            </a:pPr>
            <a:r>
              <a:rPr sz="700" b="1" dirty="0">
                <a:solidFill>
                  <a:srgbClr val="D15B04"/>
                </a:solidFill>
                <a:latin typeface="Trebuchet MS"/>
                <a:cs typeface="Trebuchet MS"/>
              </a:rPr>
              <a:t>EGYM</a:t>
            </a:r>
            <a:r>
              <a:rPr sz="700" b="1" spc="25" dirty="0">
                <a:solidFill>
                  <a:srgbClr val="D15B04"/>
                </a:solidFill>
                <a:latin typeface="Trebuchet MS"/>
                <a:cs typeface="Trebuchet MS"/>
              </a:rPr>
              <a:t> </a:t>
            </a:r>
            <a:r>
              <a:rPr sz="700" b="1" dirty="0">
                <a:solidFill>
                  <a:srgbClr val="D15B04"/>
                </a:solidFill>
                <a:latin typeface="Trebuchet MS"/>
                <a:cs typeface="Trebuchet MS"/>
              </a:rPr>
              <a:t>Workouts</a:t>
            </a:r>
            <a:r>
              <a:rPr sz="700" b="1" spc="15" dirty="0">
                <a:solidFill>
                  <a:srgbClr val="D15B04"/>
                </a:solidFill>
                <a:latin typeface="Trebuchet MS"/>
                <a:cs typeface="Trebuchet MS"/>
              </a:rPr>
              <a:t> </a:t>
            </a:r>
            <a:r>
              <a:rPr sz="700" b="1" spc="-10" dirty="0">
                <a:solidFill>
                  <a:srgbClr val="D15B04"/>
                </a:solidFill>
                <a:latin typeface="Trebuchet MS"/>
                <a:cs typeface="Trebuchet MS"/>
              </a:rPr>
              <a:t>(Integrierte</a:t>
            </a:r>
            <a:r>
              <a:rPr sz="700" b="1" spc="50" dirty="0">
                <a:solidFill>
                  <a:srgbClr val="D15B04"/>
                </a:solidFill>
                <a:latin typeface="Trebuchet MS"/>
                <a:cs typeface="Trebuchet MS"/>
              </a:rPr>
              <a:t> </a:t>
            </a:r>
            <a:r>
              <a:rPr sz="700" b="1" dirty="0">
                <a:solidFill>
                  <a:srgbClr val="D15B04"/>
                </a:solidFill>
                <a:latin typeface="Trebuchet MS"/>
                <a:cs typeface="Trebuchet MS"/>
              </a:rPr>
              <a:t>Hardware</a:t>
            </a:r>
            <a:r>
              <a:rPr sz="700" b="1" spc="25" dirty="0">
                <a:solidFill>
                  <a:srgbClr val="D15B04"/>
                </a:solidFill>
                <a:latin typeface="Trebuchet MS"/>
                <a:cs typeface="Trebuchet MS"/>
              </a:rPr>
              <a:t> </a:t>
            </a:r>
            <a:r>
              <a:rPr sz="700" b="1" spc="-40" dirty="0">
                <a:solidFill>
                  <a:srgbClr val="D15B04"/>
                </a:solidFill>
                <a:latin typeface="Trebuchet MS"/>
                <a:cs typeface="Trebuchet MS"/>
              </a:rPr>
              <a:t>&amp;</a:t>
            </a:r>
            <a:r>
              <a:rPr sz="700" b="1" spc="25" dirty="0">
                <a:solidFill>
                  <a:srgbClr val="D15B04"/>
                </a:solidFill>
                <a:latin typeface="Trebuchet MS"/>
                <a:cs typeface="Trebuchet MS"/>
              </a:rPr>
              <a:t> </a:t>
            </a:r>
            <a:r>
              <a:rPr sz="700" b="1" spc="-10" dirty="0">
                <a:solidFill>
                  <a:srgbClr val="D15B04"/>
                </a:solidFill>
                <a:latin typeface="Trebuchet MS"/>
                <a:cs typeface="Trebuchet MS"/>
              </a:rPr>
              <a:t>Software)</a:t>
            </a:r>
            <a:r>
              <a:rPr sz="700" b="1" dirty="0">
                <a:solidFill>
                  <a:srgbClr val="D15B04"/>
                </a:solidFill>
                <a:latin typeface="Trebuchet MS"/>
                <a:cs typeface="Trebuchet MS"/>
              </a:rPr>
              <a:t>	</a:t>
            </a:r>
            <a:r>
              <a:rPr sz="450" b="1" spc="-15" baseline="74074" dirty="0">
                <a:solidFill>
                  <a:srgbClr val="FFFFFF"/>
                </a:solidFill>
                <a:latin typeface="Trebuchet MS"/>
                <a:cs typeface="Trebuchet MS"/>
              </a:rPr>
              <a:t>REFERRALS</a:t>
            </a:r>
            <a:endParaRPr sz="450" baseline="74074">
              <a:latin typeface="Trebuchet MS"/>
              <a:cs typeface="Trebuchet MS"/>
            </a:endParaRPr>
          </a:p>
          <a:p>
            <a:pPr marL="205740">
              <a:lnSpc>
                <a:spcPts val="670"/>
              </a:lnSpc>
            </a:pPr>
            <a:r>
              <a:rPr sz="700" b="1" dirty="0">
                <a:solidFill>
                  <a:srgbClr val="D15B04"/>
                </a:solidFill>
                <a:latin typeface="Calibri"/>
                <a:cs typeface="Calibri"/>
              </a:rPr>
              <a:t>Industry</a:t>
            </a:r>
            <a:r>
              <a:rPr sz="700" b="1" spc="105" dirty="0">
                <a:solidFill>
                  <a:srgbClr val="D15B04"/>
                </a:solidFill>
                <a:latin typeface="Calibri"/>
                <a:cs typeface="Calibri"/>
              </a:rPr>
              <a:t> </a:t>
            </a:r>
            <a:r>
              <a:rPr sz="700" b="1" dirty="0">
                <a:solidFill>
                  <a:srgbClr val="D15B04"/>
                </a:solidFill>
                <a:latin typeface="Calibri"/>
                <a:cs typeface="Calibri"/>
              </a:rPr>
              <a:t>Connectivity</a:t>
            </a:r>
            <a:r>
              <a:rPr sz="700" b="1" spc="110" dirty="0">
                <a:solidFill>
                  <a:srgbClr val="D15B04"/>
                </a:solidFill>
                <a:latin typeface="Calibri"/>
                <a:cs typeface="Calibri"/>
              </a:rPr>
              <a:t> </a:t>
            </a:r>
            <a:r>
              <a:rPr sz="700" b="1" spc="-10" dirty="0">
                <a:solidFill>
                  <a:srgbClr val="D15B04"/>
                </a:solidFill>
                <a:latin typeface="Calibri"/>
                <a:cs typeface="Calibri"/>
              </a:rPr>
              <a:t>Software</a:t>
            </a:r>
            <a:endParaRPr sz="700">
              <a:latin typeface="Calibri"/>
              <a:cs typeface="Calibri"/>
            </a:endParaRPr>
          </a:p>
          <a:p>
            <a:pPr>
              <a:lnSpc>
                <a:spcPts val="805"/>
              </a:lnSpc>
              <a:spcBef>
                <a:spcPts val="380"/>
              </a:spcBef>
              <a:tabLst>
                <a:tab pos="1262380" algn="l"/>
                <a:tab pos="2253615" algn="l"/>
                <a:tab pos="3381375" algn="l"/>
                <a:tab pos="4065904" algn="l"/>
                <a:tab pos="5888355" algn="l"/>
              </a:tabLst>
            </a:pPr>
            <a:r>
              <a:rPr sz="700" b="1" spc="-10" dirty="0">
                <a:latin typeface="Calibri"/>
                <a:cs typeface="Calibri"/>
              </a:rPr>
              <a:t>Verwaltung</a:t>
            </a:r>
            <a:r>
              <a:rPr sz="700" b="1" dirty="0">
                <a:latin typeface="Calibri"/>
                <a:cs typeface="Calibri"/>
              </a:rPr>
              <a:t>	</a:t>
            </a:r>
            <a:r>
              <a:rPr sz="1050" b="1" spc="-30" baseline="7936" dirty="0">
                <a:latin typeface="Calibri"/>
                <a:cs typeface="Calibri"/>
              </a:rPr>
              <a:t>Apps</a:t>
            </a:r>
            <a:r>
              <a:rPr sz="1050" b="1" baseline="7936" dirty="0">
                <a:latin typeface="Calibri"/>
                <a:cs typeface="Calibri"/>
              </a:rPr>
              <a:t>	</a:t>
            </a:r>
            <a:r>
              <a:rPr sz="900" b="1" spc="82" baseline="4629" dirty="0">
                <a:latin typeface="Calibri"/>
                <a:cs typeface="Calibri"/>
              </a:rPr>
              <a:t>EGYM</a:t>
            </a:r>
            <a:r>
              <a:rPr sz="900" b="1" spc="52" baseline="4629" dirty="0">
                <a:latin typeface="Calibri"/>
                <a:cs typeface="Calibri"/>
              </a:rPr>
              <a:t> </a:t>
            </a:r>
            <a:r>
              <a:rPr sz="900" b="1" baseline="4629" dirty="0">
                <a:latin typeface="Calibri"/>
                <a:cs typeface="Calibri"/>
              </a:rPr>
              <a:t>Smart</a:t>
            </a:r>
            <a:r>
              <a:rPr sz="900" b="1" spc="82" baseline="4629" dirty="0">
                <a:latin typeface="Calibri"/>
                <a:cs typeface="Calibri"/>
              </a:rPr>
              <a:t> </a:t>
            </a:r>
            <a:r>
              <a:rPr sz="900" b="1" spc="-15" baseline="4629" dirty="0">
                <a:latin typeface="Calibri"/>
                <a:cs typeface="Calibri"/>
              </a:rPr>
              <a:t>Strength</a:t>
            </a:r>
            <a:r>
              <a:rPr sz="900" b="1" baseline="4629" dirty="0">
                <a:latin typeface="Calibri"/>
                <a:cs typeface="Calibri"/>
              </a:rPr>
              <a:t>	</a:t>
            </a:r>
            <a:r>
              <a:rPr sz="900" b="1" spc="52" baseline="4629" dirty="0">
                <a:latin typeface="Calibri"/>
                <a:cs typeface="Calibri"/>
              </a:rPr>
              <a:t>EGYM</a:t>
            </a:r>
            <a:r>
              <a:rPr sz="900" b="1" baseline="4629" dirty="0">
                <a:latin typeface="Calibri"/>
                <a:cs typeface="Calibri"/>
              </a:rPr>
              <a:t>	</a:t>
            </a:r>
            <a:r>
              <a:rPr sz="900" b="1" spc="82" baseline="4629" dirty="0">
                <a:latin typeface="Calibri"/>
                <a:cs typeface="Calibri"/>
              </a:rPr>
              <a:t>EGYM</a:t>
            </a:r>
            <a:r>
              <a:rPr sz="900" b="1" spc="52" baseline="4629" dirty="0">
                <a:latin typeface="Calibri"/>
                <a:cs typeface="Calibri"/>
              </a:rPr>
              <a:t> </a:t>
            </a:r>
            <a:r>
              <a:rPr sz="900" b="1" baseline="4629" dirty="0">
                <a:latin typeface="Calibri"/>
                <a:cs typeface="Calibri"/>
              </a:rPr>
              <a:t>Smart</a:t>
            </a:r>
            <a:r>
              <a:rPr sz="900" b="1" spc="82" baseline="4629" dirty="0">
                <a:latin typeface="Calibri"/>
                <a:cs typeface="Calibri"/>
              </a:rPr>
              <a:t> </a:t>
            </a:r>
            <a:r>
              <a:rPr sz="900" b="1" spc="-30" baseline="4629" dirty="0">
                <a:latin typeface="Calibri"/>
                <a:cs typeface="Calibri"/>
              </a:rPr>
              <a:t>Flex</a:t>
            </a:r>
            <a:r>
              <a:rPr sz="900" b="1" baseline="4629" dirty="0">
                <a:latin typeface="Calibri"/>
                <a:cs typeface="Calibri"/>
              </a:rPr>
              <a:t>	</a:t>
            </a:r>
            <a:r>
              <a:rPr sz="1050" b="1" spc="-15" baseline="-19841" dirty="0">
                <a:latin typeface="Trebuchet MS"/>
                <a:cs typeface="Trebuchet MS"/>
              </a:rPr>
              <a:t>Operations</a:t>
            </a:r>
            <a:endParaRPr sz="1050" baseline="-19841">
              <a:latin typeface="Trebuchet MS"/>
              <a:cs typeface="Trebuchet MS"/>
            </a:endParaRPr>
          </a:p>
          <a:p>
            <a:pPr marR="76200" algn="ctr">
              <a:lnSpc>
                <a:spcPts val="685"/>
              </a:lnSpc>
              <a:tabLst>
                <a:tab pos="892810" algn="l"/>
                <a:tab pos="1755775" algn="l"/>
              </a:tabLst>
            </a:pPr>
            <a:r>
              <a:rPr sz="600" b="1" dirty="0">
                <a:latin typeface="Calibri"/>
                <a:cs typeface="Calibri"/>
              </a:rPr>
              <a:t>(18</a:t>
            </a:r>
            <a:r>
              <a:rPr sz="600" b="1" spc="15" dirty="0">
                <a:latin typeface="Calibri"/>
                <a:cs typeface="Calibri"/>
              </a:rPr>
              <a:t> </a:t>
            </a:r>
            <a:r>
              <a:rPr sz="600" b="1" spc="-10" dirty="0">
                <a:latin typeface="Calibri"/>
                <a:cs typeface="Calibri"/>
              </a:rPr>
              <a:t>machines)</a:t>
            </a:r>
            <a:r>
              <a:rPr sz="600" b="1" dirty="0">
                <a:latin typeface="Calibri"/>
                <a:cs typeface="Calibri"/>
              </a:rPr>
              <a:t>	Fitness</a:t>
            </a:r>
            <a:r>
              <a:rPr sz="600" b="1" spc="155" dirty="0">
                <a:latin typeface="Calibri"/>
                <a:cs typeface="Calibri"/>
              </a:rPr>
              <a:t> </a:t>
            </a:r>
            <a:r>
              <a:rPr sz="600" b="1" spc="-25" dirty="0">
                <a:latin typeface="Calibri"/>
                <a:cs typeface="Calibri"/>
              </a:rPr>
              <a:t>Hub</a:t>
            </a:r>
            <a:r>
              <a:rPr sz="600" b="1" dirty="0">
                <a:latin typeface="Calibri"/>
                <a:cs typeface="Calibri"/>
              </a:rPr>
              <a:t>	(8 </a:t>
            </a:r>
            <a:r>
              <a:rPr sz="600" b="1" spc="-10" dirty="0">
                <a:latin typeface="Calibri"/>
                <a:cs typeface="Calibri"/>
              </a:rPr>
              <a:t>machines)</a:t>
            </a:r>
            <a:endParaRPr sz="600">
              <a:latin typeface="Calibri"/>
              <a:cs typeface="Calibri"/>
            </a:endParaRPr>
          </a:p>
          <a:p>
            <a:pPr>
              <a:lnSpc>
                <a:spcPct val="100000"/>
              </a:lnSpc>
            </a:pPr>
            <a:endParaRPr sz="700">
              <a:latin typeface="Calibri"/>
              <a:cs typeface="Calibri"/>
            </a:endParaRPr>
          </a:p>
          <a:p>
            <a:pPr>
              <a:lnSpc>
                <a:spcPct val="100000"/>
              </a:lnSpc>
              <a:spcBef>
                <a:spcPts val="35"/>
              </a:spcBef>
            </a:pPr>
            <a:endParaRPr sz="600">
              <a:latin typeface="Calibri"/>
              <a:cs typeface="Calibri"/>
            </a:endParaRPr>
          </a:p>
          <a:p>
            <a:pPr marL="6795134">
              <a:lnSpc>
                <a:spcPts val="320"/>
              </a:lnSpc>
            </a:pPr>
            <a:r>
              <a:rPr sz="300" b="1" dirty="0">
                <a:solidFill>
                  <a:srgbClr val="FFFFFF"/>
                </a:solidFill>
                <a:latin typeface="Trebuchet MS"/>
                <a:cs typeface="Trebuchet MS"/>
              </a:rPr>
              <a:t>CLASS</a:t>
            </a:r>
            <a:r>
              <a:rPr sz="300" b="1" spc="40" dirty="0">
                <a:solidFill>
                  <a:srgbClr val="FFFFFF"/>
                </a:solidFill>
                <a:latin typeface="Trebuchet MS"/>
                <a:cs typeface="Trebuchet MS"/>
              </a:rPr>
              <a:t> </a:t>
            </a:r>
            <a:r>
              <a:rPr sz="300" b="1" spc="-10" dirty="0">
                <a:solidFill>
                  <a:srgbClr val="FFFFFF"/>
                </a:solidFill>
                <a:latin typeface="Trebuchet MS"/>
                <a:cs typeface="Trebuchet MS"/>
              </a:rPr>
              <a:t>FINDER</a:t>
            </a:r>
            <a:endParaRPr sz="300">
              <a:latin typeface="Trebuchet MS"/>
              <a:cs typeface="Trebuchet MS"/>
            </a:endParaRPr>
          </a:p>
          <a:p>
            <a:pPr marL="5328285">
              <a:lnSpc>
                <a:spcPts val="320"/>
              </a:lnSpc>
              <a:tabLst>
                <a:tab pos="5661660" algn="l"/>
                <a:tab pos="6094095" algn="l"/>
              </a:tabLst>
            </a:pPr>
            <a:r>
              <a:rPr sz="300" b="1" spc="-25" dirty="0">
                <a:solidFill>
                  <a:srgbClr val="FFFFFF"/>
                </a:solidFill>
                <a:latin typeface="Trebuchet MS"/>
                <a:cs typeface="Trebuchet MS"/>
              </a:rPr>
              <a:t>MY</a:t>
            </a:r>
            <a:r>
              <a:rPr sz="300" b="1" dirty="0">
                <a:solidFill>
                  <a:srgbClr val="FFFFFF"/>
                </a:solidFill>
                <a:latin typeface="Trebuchet MS"/>
                <a:cs typeface="Trebuchet MS"/>
              </a:rPr>
              <a:t>	CHECK-</a:t>
            </a:r>
            <a:r>
              <a:rPr sz="300" b="1" spc="-25" dirty="0">
                <a:solidFill>
                  <a:srgbClr val="FFFFFF"/>
                </a:solidFill>
                <a:latin typeface="Trebuchet MS"/>
                <a:cs typeface="Trebuchet MS"/>
              </a:rPr>
              <a:t>IN</a:t>
            </a:r>
            <a:r>
              <a:rPr sz="300" b="1" dirty="0">
                <a:solidFill>
                  <a:srgbClr val="FFFFFF"/>
                </a:solidFill>
                <a:latin typeface="Trebuchet MS"/>
                <a:cs typeface="Trebuchet MS"/>
              </a:rPr>
              <a:t>	</a:t>
            </a:r>
            <a:r>
              <a:rPr sz="300" b="1" spc="-20" dirty="0">
                <a:solidFill>
                  <a:srgbClr val="FFFFFF"/>
                </a:solidFill>
                <a:latin typeface="Trebuchet MS"/>
                <a:cs typeface="Trebuchet MS"/>
              </a:rPr>
              <a:t>CLUB</a:t>
            </a:r>
            <a:endParaRPr sz="300">
              <a:latin typeface="Trebuchet MS"/>
              <a:cs typeface="Trebuchet MS"/>
            </a:endParaRPr>
          </a:p>
          <a:p>
            <a:pPr marL="5269230">
              <a:lnSpc>
                <a:spcPct val="100000"/>
              </a:lnSpc>
              <a:tabLst>
                <a:tab pos="5669280" algn="l"/>
                <a:tab pos="6072505" algn="l"/>
                <a:tab pos="6446520" algn="l"/>
                <a:tab pos="6824345" algn="l"/>
              </a:tabLst>
            </a:pPr>
            <a:r>
              <a:rPr sz="300" b="1" spc="-10" dirty="0">
                <a:solidFill>
                  <a:srgbClr val="FFFFFF"/>
                </a:solidFill>
                <a:latin typeface="Trebuchet MS"/>
                <a:cs typeface="Trebuchet MS"/>
              </a:rPr>
              <a:t>ACCOUNT</a:t>
            </a:r>
            <a:r>
              <a:rPr sz="300" b="1" dirty="0">
                <a:solidFill>
                  <a:srgbClr val="FFFFFF"/>
                </a:solidFill>
                <a:latin typeface="Trebuchet MS"/>
                <a:cs typeface="Trebuchet MS"/>
              </a:rPr>
              <a:t>	</a:t>
            </a:r>
            <a:r>
              <a:rPr sz="300" b="1" spc="-10" dirty="0">
                <a:solidFill>
                  <a:srgbClr val="FFFFFF"/>
                </a:solidFill>
                <a:latin typeface="Trebuchet MS"/>
                <a:cs typeface="Trebuchet MS"/>
              </a:rPr>
              <a:t>HISTORY</a:t>
            </a:r>
            <a:r>
              <a:rPr sz="300" b="1" dirty="0">
                <a:solidFill>
                  <a:srgbClr val="FFFFFF"/>
                </a:solidFill>
                <a:latin typeface="Trebuchet MS"/>
                <a:cs typeface="Trebuchet MS"/>
              </a:rPr>
              <a:t>	</a:t>
            </a:r>
            <a:r>
              <a:rPr sz="300" b="1" spc="-10" dirty="0">
                <a:solidFill>
                  <a:srgbClr val="FFFFFF"/>
                </a:solidFill>
                <a:latin typeface="Trebuchet MS"/>
                <a:cs typeface="Trebuchet MS"/>
              </a:rPr>
              <a:t>FINDER</a:t>
            </a:r>
            <a:r>
              <a:rPr sz="300" b="1" dirty="0">
                <a:solidFill>
                  <a:srgbClr val="FFFFFF"/>
                </a:solidFill>
                <a:latin typeface="Trebuchet MS"/>
                <a:cs typeface="Trebuchet MS"/>
              </a:rPr>
              <a:t>	</a:t>
            </a:r>
            <a:r>
              <a:rPr sz="450" b="1" baseline="37037" dirty="0">
                <a:solidFill>
                  <a:srgbClr val="FFFFFF"/>
                </a:solidFill>
                <a:latin typeface="Trebuchet MS"/>
                <a:cs typeface="Trebuchet MS"/>
              </a:rPr>
              <a:t>CHECK-</a:t>
            </a:r>
            <a:r>
              <a:rPr sz="450" b="1" spc="-37" baseline="37037" dirty="0">
                <a:solidFill>
                  <a:srgbClr val="FFFFFF"/>
                </a:solidFill>
                <a:latin typeface="Trebuchet MS"/>
                <a:cs typeface="Trebuchet MS"/>
              </a:rPr>
              <a:t>IN</a:t>
            </a:r>
            <a:r>
              <a:rPr sz="450" b="1" baseline="37037" dirty="0">
                <a:solidFill>
                  <a:srgbClr val="FFFFFF"/>
                </a:solidFill>
                <a:latin typeface="Trebuchet MS"/>
                <a:cs typeface="Trebuchet MS"/>
              </a:rPr>
              <a:t>	</a:t>
            </a:r>
            <a:r>
              <a:rPr sz="450" b="1" spc="-30" baseline="55555" dirty="0">
                <a:solidFill>
                  <a:srgbClr val="FFFFFF"/>
                </a:solidFill>
                <a:latin typeface="Trebuchet MS"/>
                <a:cs typeface="Trebuchet MS"/>
              </a:rPr>
              <a:t>&amp;</a:t>
            </a:r>
            <a:r>
              <a:rPr sz="450" b="1" spc="-22" baseline="55555" dirty="0">
                <a:solidFill>
                  <a:srgbClr val="FFFFFF"/>
                </a:solidFill>
                <a:latin typeface="Trebuchet MS"/>
                <a:cs typeface="Trebuchet MS"/>
              </a:rPr>
              <a:t> </a:t>
            </a:r>
            <a:r>
              <a:rPr sz="450" b="1" spc="-15" baseline="55555" dirty="0">
                <a:solidFill>
                  <a:srgbClr val="FFFFFF"/>
                </a:solidFill>
                <a:latin typeface="Trebuchet MS"/>
                <a:cs typeface="Trebuchet MS"/>
              </a:rPr>
              <a:t>BOOKING</a:t>
            </a:r>
            <a:endParaRPr sz="450" baseline="55555">
              <a:latin typeface="Trebuchet MS"/>
              <a:cs typeface="Trebuchet MS"/>
            </a:endParaRPr>
          </a:p>
          <a:p>
            <a:pPr>
              <a:lnSpc>
                <a:spcPct val="100000"/>
              </a:lnSpc>
            </a:pPr>
            <a:endParaRPr sz="600">
              <a:latin typeface="Trebuchet MS"/>
              <a:cs typeface="Trebuchet MS"/>
            </a:endParaRPr>
          </a:p>
          <a:p>
            <a:pPr>
              <a:lnSpc>
                <a:spcPct val="100000"/>
              </a:lnSpc>
            </a:pPr>
            <a:endParaRPr sz="600">
              <a:latin typeface="Trebuchet MS"/>
              <a:cs typeface="Trebuchet MS"/>
            </a:endParaRPr>
          </a:p>
          <a:p>
            <a:pPr>
              <a:lnSpc>
                <a:spcPct val="100000"/>
              </a:lnSpc>
              <a:spcBef>
                <a:spcPts val="10"/>
              </a:spcBef>
            </a:pPr>
            <a:endParaRPr sz="650">
              <a:latin typeface="Trebuchet MS"/>
              <a:cs typeface="Trebuchet MS"/>
            </a:endParaRPr>
          </a:p>
          <a:p>
            <a:pPr marL="5252085">
              <a:lnSpc>
                <a:spcPts val="320"/>
              </a:lnSpc>
              <a:tabLst>
                <a:tab pos="5701030" algn="l"/>
                <a:tab pos="6071235" algn="l"/>
                <a:tab pos="6402070" algn="l"/>
              </a:tabLst>
            </a:pPr>
            <a:r>
              <a:rPr sz="300" b="1" dirty="0">
                <a:solidFill>
                  <a:srgbClr val="FFFFFF"/>
                </a:solidFill>
                <a:latin typeface="Trebuchet MS"/>
                <a:cs typeface="Trebuchet MS"/>
              </a:rPr>
              <a:t>REQUEST</a:t>
            </a:r>
            <a:r>
              <a:rPr sz="300" b="1" spc="60" dirty="0">
                <a:solidFill>
                  <a:srgbClr val="FFFFFF"/>
                </a:solidFill>
                <a:latin typeface="Trebuchet MS"/>
                <a:cs typeface="Trebuchet MS"/>
              </a:rPr>
              <a:t> </a:t>
            </a:r>
            <a:r>
              <a:rPr sz="300" b="1" spc="-50" dirty="0">
                <a:solidFill>
                  <a:srgbClr val="FFFFFF"/>
                </a:solidFill>
                <a:latin typeface="Trebuchet MS"/>
                <a:cs typeface="Trebuchet MS"/>
              </a:rPr>
              <a:t>A</a:t>
            </a:r>
            <a:r>
              <a:rPr sz="300" b="1" dirty="0">
                <a:solidFill>
                  <a:srgbClr val="FFFFFF"/>
                </a:solidFill>
                <a:latin typeface="Trebuchet MS"/>
                <a:cs typeface="Trebuchet MS"/>
              </a:rPr>
              <a:t>	</a:t>
            </a:r>
            <a:r>
              <a:rPr sz="300" b="1" spc="-20" dirty="0">
                <a:solidFill>
                  <a:srgbClr val="FFFFFF"/>
                </a:solidFill>
                <a:latin typeface="Trebuchet MS"/>
                <a:cs typeface="Trebuchet MS"/>
              </a:rPr>
              <a:t>TASK</a:t>
            </a:r>
            <a:r>
              <a:rPr sz="300" b="1" dirty="0">
                <a:solidFill>
                  <a:srgbClr val="FFFFFF"/>
                </a:solidFill>
                <a:latin typeface="Trebuchet MS"/>
                <a:cs typeface="Trebuchet MS"/>
              </a:rPr>
              <a:t>	</a:t>
            </a:r>
            <a:r>
              <a:rPr sz="300" b="1" spc="-10" dirty="0">
                <a:solidFill>
                  <a:srgbClr val="FFFFFF"/>
                </a:solidFill>
                <a:latin typeface="Trebuchet MS"/>
                <a:cs typeface="Trebuchet MS"/>
              </a:rPr>
              <a:t>MOBILE</a:t>
            </a:r>
            <a:r>
              <a:rPr sz="300" b="1" dirty="0">
                <a:solidFill>
                  <a:srgbClr val="FFFFFF"/>
                </a:solidFill>
                <a:latin typeface="Trebuchet MS"/>
                <a:cs typeface="Trebuchet MS"/>
              </a:rPr>
              <a:t>	</a:t>
            </a:r>
            <a:r>
              <a:rPr sz="450" b="1" baseline="27777" dirty="0">
                <a:solidFill>
                  <a:srgbClr val="FFFFFF"/>
                </a:solidFill>
                <a:latin typeface="Trebuchet MS"/>
                <a:cs typeface="Trebuchet MS"/>
              </a:rPr>
              <a:t>APPLE</a:t>
            </a:r>
            <a:r>
              <a:rPr sz="450" b="1" spc="22" baseline="27777" dirty="0">
                <a:solidFill>
                  <a:srgbClr val="FFFFFF"/>
                </a:solidFill>
                <a:latin typeface="Trebuchet MS"/>
                <a:cs typeface="Trebuchet MS"/>
              </a:rPr>
              <a:t> </a:t>
            </a:r>
            <a:r>
              <a:rPr sz="450" b="1" spc="-30" baseline="27777" dirty="0">
                <a:solidFill>
                  <a:srgbClr val="FFFFFF"/>
                </a:solidFill>
                <a:latin typeface="Trebuchet MS"/>
                <a:cs typeface="Trebuchet MS"/>
              </a:rPr>
              <a:t>WATCH</a:t>
            </a:r>
            <a:endParaRPr sz="450" baseline="27777">
              <a:latin typeface="Trebuchet MS"/>
              <a:cs typeface="Trebuchet MS"/>
            </a:endParaRPr>
          </a:p>
          <a:p>
            <a:pPr marL="137795">
              <a:lnSpc>
                <a:spcPts val="225"/>
              </a:lnSpc>
              <a:tabLst>
                <a:tab pos="6442075" algn="l"/>
              </a:tabLst>
            </a:pPr>
            <a:r>
              <a:rPr sz="900" b="1" spc="-30" baseline="4629" dirty="0">
                <a:latin typeface="Calibri"/>
                <a:cs typeface="Calibri"/>
              </a:rPr>
              <a:t>uvm.</a:t>
            </a:r>
            <a:r>
              <a:rPr sz="900" b="1" baseline="4629" dirty="0">
                <a:latin typeface="Calibri"/>
                <a:cs typeface="Calibri"/>
              </a:rPr>
              <a:t>	</a:t>
            </a:r>
            <a:r>
              <a:rPr sz="300" b="1" spc="-10" dirty="0">
                <a:solidFill>
                  <a:srgbClr val="FFFFFF"/>
                </a:solidFill>
                <a:latin typeface="Trebuchet MS"/>
                <a:cs typeface="Trebuchet MS"/>
              </a:rPr>
              <a:t>TRAINERS</a:t>
            </a:r>
            <a:endParaRPr sz="300">
              <a:latin typeface="Trebuchet MS"/>
              <a:cs typeface="Trebuchet MS"/>
            </a:endParaRPr>
          </a:p>
          <a:p>
            <a:pPr marL="5274945">
              <a:lnSpc>
                <a:spcPts val="175"/>
              </a:lnSpc>
              <a:tabLst>
                <a:tab pos="5680075" algn="l"/>
                <a:tab pos="6045200" algn="l"/>
                <a:tab pos="6455410" algn="l"/>
                <a:tab pos="6836409" algn="l"/>
              </a:tabLst>
            </a:pPr>
            <a:r>
              <a:rPr sz="300" b="1" spc="-10" dirty="0">
                <a:solidFill>
                  <a:srgbClr val="FFFFFF"/>
                </a:solidFill>
                <a:latin typeface="Trebuchet MS"/>
                <a:cs typeface="Trebuchet MS"/>
              </a:rPr>
              <a:t>TRAINER</a:t>
            </a:r>
            <a:r>
              <a:rPr sz="300" b="1" dirty="0">
                <a:solidFill>
                  <a:srgbClr val="FFFFFF"/>
                </a:solidFill>
                <a:latin typeface="Trebuchet MS"/>
                <a:cs typeface="Trebuchet MS"/>
              </a:rPr>
              <a:t>	</a:t>
            </a:r>
            <a:r>
              <a:rPr sz="300" b="1" spc="-10" dirty="0">
                <a:solidFill>
                  <a:srgbClr val="FFFFFF"/>
                </a:solidFill>
                <a:latin typeface="Trebuchet MS"/>
                <a:cs typeface="Trebuchet MS"/>
              </a:rPr>
              <a:t>CHAINS</a:t>
            </a:r>
            <a:r>
              <a:rPr sz="300" b="1" dirty="0">
                <a:solidFill>
                  <a:srgbClr val="FFFFFF"/>
                </a:solidFill>
                <a:latin typeface="Trebuchet MS"/>
                <a:cs typeface="Trebuchet MS"/>
              </a:rPr>
              <a:t>	</a:t>
            </a:r>
            <a:r>
              <a:rPr sz="300" b="1" spc="-10" dirty="0">
                <a:solidFill>
                  <a:srgbClr val="FFFFFF"/>
                </a:solidFill>
                <a:latin typeface="Trebuchet MS"/>
                <a:cs typeface="Trebuchet MS"/>
              </a:rPr>
              <a:t>FEEDBACK</a:t>
            </a:r>
            <a:r>
              <a:rPr sz="300" b="1" dirty="0">
                <a:solidFill>
                  <a:srgbClr val="FFFFFF"/>
                </a:solidFill>
                <a:latin typeface="Trebuchet MS"/>
                <a:cs typeface="Trebuchet MS"/>
              </a:rPr>
              <a:t>	</a:t>
            </a:r>
            <a:r>
              <a:rPr sz="450" b="1" baseline="27777" dirty="0">
                <a:solidFill>
                  <a:srgbClr val="FFFFFF"/>
                </a:solidFill>
                <a:latin typeface="Trebuchet MS"/>
                <a:cs typeface="Trebuchet MS"/>
              </a:rPr>
              <a:t>APP </a:t>
            </a:r>
            <a:r>
              <a:rPr sz="450" b="1" spc="-37" baseline="27777" dirty="0">
                <a:solidFill>
                  <a:srgbClr val="FFFFFF"/>
                </a:solidFill>
                <a:latin typeface="Trebuchet MS"/>
                <a:cs typeface="Trebuchet MS"/>
              </a:rPr>
              <a:t>FOR</a:t>
            </a:r>
            <a:r>
              <a:rPr sz="450" b="1" baseline="27777" dirty="0">
                <a:solidFill>
                  <a:srgbClr val="FFFFFF"/>
                </a:solidFill>
                <a:latin typeface="Trebuchet MS"/>
                <a:cs typeface="Trebuchet MS"/>
              </a:rPr>
              <a:t>	</a:t>
            </a:r>
            <a:r>
              <a:rPr sz="450" b="1" spc="-15" baseline="18518" dirty="0">
                <a:solidFill>
                  <a:srgbClr val="FFFFFF"/>
                </a:solidFill>
                <a:latin typeface="Trebuchet MS"/>
                <a:cs typeface="Trebuchet MS"/>
              </a:rPr>
              <a:t>SUPPORT</a:t>
            </a:r>
            <a:endParaRPr sz="450" baseline="18518">
              <a:latin typeface="Trebuchet MS"/>
              <a:cs typeface="Trebuchet MS"/>
            </a:endParaRPr>
          </a:p>
        </p:txBody>
      </p:sp>
      <p:grpSp>
        <p:nvGrpSpPr>
          <p:cNvPr id="14" name="object 14"/>
          <p:cNvGrpSpPr/>
          <p:nvPr/>
        </p:nvGrpSpPr>
        <p:grpSpPr>
          <a:xfrm>
            <a:off x="3750564" y="573023"/>
            <a:ext cx="1752600" cy="1767839"/>
            <a:chOff x="3750564" y="573023"/>
            <a:chExt cx="1752600" cy="1767839"/>
          </a:xfrm>
        </p:grpSpPr>
        <p:sp>
          <p:nvSpPr>
            <p:cNvPr id="15" name="object 15"/>
            <p:cNvSpPr/>
            <p:nvPr/>
          </p:nvSpPr>
          <p:spPr>
            <a:xfrm>
              <a:off x="3750564" y="573023"/>
              <a:ext cx="1752600" cy="1767839"/>
            </a:xfrm>
            <a:custGeom>
              <a:avLst/>
              <a:gdLst/>
              <a:ahLst/>
              <a:cxnLst/>
              <a:rect l="l" t="t" r="r" b="b"/>
              <a:pathLst>
                <a:path w="1752600" h="1767839">
                  <a:moveTo>
                    <a:pt x="1752600" y="0"/>
                  </a:moveTo>
                  <a:lnTo>
                    <a:pt x="0" y="0"/>
                  </a:lnTo>
                  <a:lnTo>
                    <a:pt x="0" y="1767839"/>
                  </a:lnTo>
                  <a:lnTo>
                    <a:pt x="1752600" y="1767839"/>
                  </a:lnTo>
                  <a:lnTo>
                    <a:pt x="1752600" y="0"/>
                  </a:lnTo>
                  <a:close/>
                </a:path>
              </a:pathLst>
            </a:custGeom>
            <a:solidFill>
              <a:srgbClr val="D15B04"/>
            </a:solidFill>
          </p:spPr>
          <p:txBody>
            <a:bodyPr wrap="square" lIns="0" tIns="0" rIns="0" bIns="0" rtlCol="0"/>
            <a:lstStyle/>
            <a:p>
              <a:endParaRPr/>
            </a:p>
          </p:txBody>
        </p:sp>
        <p:sp>
          <p:nvSpPr>
            <p:cNvPr id="16" name="object 16"/>
            <p:cNvSpPr/>
            <p:nvPr/>
          </p:nvSpPr>
          <p:spPr>
            <a:xfrm>
              <a:off x="4148328" y="1280159"/>
              <a:ext cx="962025" cy="687705"/>
            </a:xfrm>
            <a:custGeom>
              <a:avLst/>
              <a:gdLst/>
              <a:ahLst/>
              <a:cxnLst/>
              <a:rect l="l" t="t" r="r" b="b"/>
              <a:pathLst>
                <a:path w="962025" h="687705">
                  <a:moveTo>
                    <a:pt x="961644" y="526034"/>
                  </a:moveTo>
                  <a:lnTo>
                    <a:pt x="959104" y="513499"/>
                  </a:lnTo>
                  <a:lnTo>
                    <a:pt x="952182" y="503237"/>
                  </a:lnTo>
                  <a:lnTo>
                    <a:pt x="941920" y="496316"/>
                  </a:lnTo>
                  <a:lnTo>
                    <a:pt x="929386" y="493776"/>
                  </a:lnTo>
                  <a:lnTo>
                    <a:pt x="32258" y="493776"/>
                  </a:lnTo>
                  <a:lnTo>
                    <a:pt x="19710" y="496316"/>
                  </a:lnTo>
                  <a:lnTo>
                    <a:pt x="9461" y="503237"/>
                  </a:lnTo>
                  <a:lnTo>
                    <a:pt x="2540" y="513499"/>
                  </a:lnTo>
                  <a:lnTo>
                    <a:pt x="0" y="526034"/>
                  </a:lnTo>
                  <a:lnTo>
                    <a:pt x="0" y="655066"/>
                  </a:lnTo>
                  <a:lnTo>
                    <a:pt x="2540" y="667613"/>
                  </a:lnTo>
                  <a:lnTo>
                    <a:pt x="9461" y="677862"/>
                  </a:lnTo>
                  <a:lnTo>
                    <a:pt x="19710" y="684784"/>
                  </a:lnTo>
                  <a:lnTo>
                    <a:pt x="32258" y="687324"/>
                  </a:lnTo>
                  <a:lnTo>
                    <a:pt x="929386" y="687324"/>
                  </a:lnTo>
                  <a:lnTo>
                    <a:pt x="941920" y="684784"/>
                  </a:lnTo>
                  <a:lnTo>
                    <a:pt x="952182" y="677862"/>
                  </a:lnTo>
                  <a:lnTo>
                    <a:pt x="959104" y="667613"/>
                  </a:lnTo>
                  <a:lnTo>
                    <a:pt x="961644" y="655066"/>
                  </a:lnTo>
                  <a:lnTo>
                    <a:pt x="961644" y="526034"/>
                  </a:lnTo>
                  <a:close/>
                </a:path>
                <a:path w="962025" h="687705">
                  <a:moveTo>
                    <a:pt x="961644" y="274828"/>
                  </a:moveTo>
                  <a:lnTo>
                    <a:pt x="959078" y="262204"/>
                  </a:lnTo>
                  <a:lnTo>
                    <a:pt x="952093" y="251866"/>
                  </a:lnTo>
                  <a:lnTo>
                    <a:pt x="941755" y="244881"/>
                  </a:lnTo>
                  <a:lnTo>
                    <a:pt x="929132" y="242316"/>
                  </a:lnTo>
                  <a:lnTo>
                    <a:pt x="32512" y="242316"/>
                  </a:lnTo>
                  <a:lnTo>
                    <a:pt x="19875" y="244881"/>
                  </a:lnTo>
                  <a:lnTo>
                    <a:pt x="9537" y="251866"/>
                  </a:lnTo>
                  <a:lnTo>
                    <a:pt x="2552" y="262204"/>
                  </a:lnTo>
                  <a:lnTo>
                    <a:pt x="0" y="274828"/>
                  </a:lnTo>
                  <a:lnTo>
                    <a:pt x="0" y="404876"/>
                  </a:lnTo>
                  <a:lnTo>
                    <a:pt x="2552" y="417512"/>
                  </a:lnTo>
                  <a:lnTo>
                    <a:pt x="9537" y="427850"/>
                  </a:lnTo>
                  <a:lnTo>
                    <a:pt x="19875" y="434835"/>
                  </a:lnTo>
                  <a:lnTo>
                    <a:pt x="32512" y="437388"/>
                  </a:lnTo>
                  <a:lnTo>
                    <a:pt x="929132" y="437388"/>
                  </a:lnTo>
                  <a:lnTo>
                    <a:pt x="941755" y="434835"/>
                  </a:lnTo>
                  <a:lnTo>
                    <a:pt x="952093" y="427850"/>
                  </a:lnTo>
                  <a:lnTo>
                    <a:pt x="959078" y="417512"/>
                  </a:lnTo>
                  <a:lnTo>
                    <a:pt x="961644" y="404876"/>
                  </a:lnTo>
                  <a:lnTo>
                    <a:pt x="961644" y="274828"/>
                  </a:lnTo>
                  <a:close/>
                </a:path>
                <a:path w="962025" h="687705">
                  <a:moveTo>
                    <a:pt x="961644" y="32258"/>
                  </a:moveTo>
                  <a:lnTo>
                    <a:pt x="959104" y="19723"/>
                  </a:lnTo>
                  <a:lnTo>
                    <a:pt x="952182" y="9461"/>
                  </a:lnTo>
                  <a:lnTo>
                    <a:pt x="941920" y="2540"/>
                  </a:lnTo>
                  <a:lnTo>
                    <a:pt x="929386" y="0"/>
                  </a:lnTo>
                  <a:lnTo>
                    <a:pt x="32258" y="0"/>
                  </a:lnTo>
                  <a:lnTo>
                    <a:pt x="19710" y="2540"/>
                  </a:lnTo>
                  <a:lnTo>
                    <a:pt x="9461" y="9461"/>
                  </a:lnTo>
                  <a:lnTo>
                    <a:pt x="2540" y="19723"/>
                  </a:lnTo>
                  <a:lnTo>
                    <a:pt x="0" y="32258"/>
                  </a:lnTo>
                  <a:lnTo>
                    <a:pt x="0" y="161290"/>
                  </a:lnTo>
                  <a:lnTo>
                    <a:pt x="2540" y="173837"/>
                  </a:lnTo>
                  <a:lnTo>
                    <a:pt x="9461" y="184086"/>
                  </a:lnTo>
                  <a:lnTo>
                    <a:pt x="19710" y="191020"/>
                  </a:lnTo>
                  <a:lnTo>
                    <a:pt x="32258" y="193548"/>
                  </a:lnTo>
                  <a:lnTo>
                    <a:pt x="929386" y="193548"/>
                  </a:lnTo>
                  <a:lnTo>
                    <a:pt x="941920" y="191020"/>
                  </a:lnTo>
                  <a:lnTo>
                    <a:pt x="952182" y="184086"/>
                  </a:lnTo>
                  <a:lnTo>
                    <a:pt x="959104" y="173837"/>
                  </a:lnTo>
                  <a:lnTo>
                    <a:pt x="961644" y="161290"/>
                  </a:lnTo>
                  <a:lnTo>
                    <a:pt x="961644" y="32258"/>
                  </a:lnTo>
                  <a:close/>
                </a:path>
              </a:pathLst>
            </a:custGeom>
            <a:solidFill>
              <a:srgbClr val="FFFFFF"/>
            </a:solidFill>
          </p:spPr>
          <p:txBody>
            <a:bodyPr wrap="square" lIns="0" tIns="0" rIns="0" bIns="0" rtlCol="0"/>
            <a:lstStyle/>
            <a:p>
              <a:endParaRPr/>
            </a:p>
          </p:txBody>
        </p:sp>
      </p:grpSp>
      <p:grpSp>
        <p:nvGrpSpPr>
          <p:cNvPr id="17" name="object 17"/>
          <p:cNvGrpSpPr/>
          <p:nvPr/>
        </p:nvGrpSpPr>
        <p:grpSpPr>
          <a:xfrm>
            <a:off x="6301740" y="1124711"/>
            <a:ext cx="326390" cy="326390"/>
            <a:chOff x="6301740" y="1124711"/>
            <a:chExt cx="326390" cy="326390"/>
          </a:xfrm>
        </p:grpSpPr>
        <p:sp>
          <p:nvSpPr>
            <p:cNvPr id="18" name="object 18"/>
            <p:cNvSpPr/>
            <p:nvPr/>
          </p:nvSpPr>
          <p:spPr>
            <a:xfrm>
              <a:off x="6301740" y="1124711"/>
              <a:ext cx="326390" cy="326390"/>
            </a:xfrm>
            <a:custGeom>
              <a:avLst/>
              <a:gdLst/>
              <a:ahLst/>
              <a:cxnLst/>
              <a:rect l="l" t="t" r="r" b="b"/>
              <a:pathLst>
                <a:path w="326390" h="326390">
                  <a:moveTo>
                    <a:pt x="271780" y="0"/>
                  </a:moveTo>
                  <a:lnTo>
                    <a:pt x="54356" y="0"/>
                  </a:lnTo>
                  <a:lnTo>
                    <a:pt x="33218" y="4278"/>
                  </a:lnTo>
                  <a:lnTo>
                    <a:pt x="15938" y="15938"/>
                  </a:lnTo>
                  <a:lnTo>
                    <a:pt x="4278" y="33218"/>
                  </a:lnTo>
                  <a:lnTo>
                    <a:pt x="0" y="54355"/>
                  </a:lnTo>
                  <a:lnTo>
                    <a:pt x="0" y="271779"/>
                  </a:lnTo>
                  <a:lnTo>
                    <a:pt x="4278" y="292917"/>
                  </a:lnTo>
                  <a:lnTo>
                    <a:pt x="15938" y="310197"/>
                  </a:lnTo>
                  <a:lnTo>
                    <a:pt x="33218" y="321857"/>
                  </a:lnTo>
                  <a:lnTo>
                    <a:pt x="54356" y="326136"/>
                  </a:lnTo>
                  <a:lnTo>
                    <a:pt x="271780" y="326136"/>
                  </a:lnTo>
                  <a:lnTo>
                    <a:pt x="292917" y="321857"/>
                  </a:lnTo>
                  <a:lnTo>
                    <a:pt x="310197" y="310197"/>
                  </a:lnTo>
                  <a:lnTo>
                    <a:pt x="321857" y="292917"/>
                  </a:lnTo>
                  <a:lnTo>
                    <a:pt x="326136" y="271779"/>
                  </a:lnTo>
                  <a:lnTo>
                    <a:pt x="326136" y="54355"/>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pic>
          <p:nvPicPr>
            <p:cNvPr id="19" name="object 19"/>
            <p:cNvPicPr/>
            <p:nvPr/>
          </p:nvPicPr>
          <p:blipFill>
            <a:blip r:embed="rId2" cstate="print"/>
            <a:stretch>
              <a:fillRect/>
            </a:stretch>
          </p:blipFill>
          <p:spPr>
            <a:xfrm>
              <a:off x="6365748" y="1175003"/>
              <a:ext cx="196596" cy="105156"/>
            </a:xfrm>
            <a:prstGeom prst="rect">
              <a:avLst/>
            </a:prstGeom>
          </p:spPr>
        </p:pic>
      </p:grpSp>
      <p:grpSp>
        <p:nvGrpSpPr>
          <p:cNvPr id="20" name="object 20"/>
          <p:cNvGrpSpPr/>
          <p:nvPr/>
        </p:nvGrpSpPr>
        <p:grpSpPr>
          <a:xfrm>
            <a:off x="7479792" y="1124711"/>
            <a:ext cx="326390" cy="326390"/>
            <a:chOff x="7479792" y="1124711"/>
            <a:chExt cx="326390" cy="326390"/>
          </a:xfrm>
        </p:grpSpPr>
        <p:sp>
          <p:nvSpPr>
            <p:cNvPr id="21" name="object 21"/>
            <p:cNvSpPr/>
            <p:nvPr/>
          </p:nvSpPr>
          <p:spPr>
            <a:xfrm>
              <a:off x="7479792" y="1124711"/>
              <a:ext cx="326390" cy="326390"/>
            </a:xfrm>
            <a:custGeom>
              <a:avLst/>
              <a:gdLst/>
              <a:ahLst/>
              <a:cxnLst/>
              <a:rect l="l" t="t" r="r" b="b"/>
              <a:pathLst>
                <a:path w="326390" h="326390">
                  <a:moveTo>
                    <a:pt x="271779" y="0"/>
                  </a:moveTo>
                  <a:lnTo>
                    <a:pt x="54355" y="0"/>
                  </a:lnTo>
                  <a:lnTo>
                    <a:pt x="33218" y="4278"/>
                  </a:lnTo>
                  <a:lnTo>
                    <a:pt x="15938" y="15938"/>
                  </a:lnTo>
                  <a:lnTo>
                    <a:pt x="4278" y="33218"/>
                  </a:lnTo>
                  <a:lnTo>
                    <a:pt x="0" y="54355"/>
                  </a:lnTo>
                  <a:lnTo>
                    <a:pt x="0" y="271779"/>
                  </a:lnTo>
                  <a:lnTo>
                    <a:pt x="4278" y="292917"/>
                  </a:lnTo>
                  <a:lnTo>
                    <a:pt x="15938" y="310197"/>
                  </a:lnTo>
                  <a:lnTo>
                    <a:pt x="33218" y="321857"/>
                  </a:lnTo>
                  <a:lnTo>
                    <a:pt x="54355" y="326136"/>
                  </a:lnTo>
                  <a:lnTo>
                    <a:pt x="271779" y="326136"/>
                  </a:lnTo>
                  <a:lnTo>
                    <a:pt x="292917" y="321857"/>
                  </a:lnTo>
                  <a:lnTo>
                    <a:pt x="310197" y="310197"/>
                  </a:lnTo>
                  <a:lnTo>
                    <a:pt x="321857" y="292917"/>
                  </a:lnTo>
                  <a:lnTo>
                    <a:pt x="326135" y="271779"/>
                  </a:lnTo>
                  <a:lnTo>
                    <a:pt x="326135" y="54355"/>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pic>
          <p:nvPicPr>
            <p:cNvPr id="22" name="object 22"/>
            <p:cNvPicPr/>
            <p:nvPr/>
          </p:nvPicPr>
          <p:blipFill>
            <a:blip r:embed="rId3" cstate="print"/>
            <a:stretch>
              <a:fillRect/>
            </a:stretch>
          </p:blipFill>
          <p:spPr>
            <a:xfrm>
              <a:off x="7571232" y="1132736"/>
              <a:ext cx="156972" cy="164187"/>
            </a:xfrm>
            <a:prstGeom prst="rect">
              <a:avLst/>
            </a:prstGeom>
          </p:spPr>
        </p:pic>
      </p:grpSp>
      <p:grpSp>
        <p:nvGrpSpPr>
          <p:cNvPr id="23" name="object 23"/>
          <p:cNvGrpSpPr/>
          <p:nvPr/>
        </p:nvGrpSpPr>
        <p:grpSpPr>
          <a:xfrm>
            <a:off x="7086600" y="1124711"/>
            <a:ext cx="326390" cy="326390"/>
            <a:chOff x="7086600" y="1124711"/>
            <a:chExt cx="326390" cy="326390"/>
          </a:xfrm>
        </p:grpSpPr>
        <p:sp>
          <p:nvSpPr>
            <p:cNvPr id="24" name="object 24"/>
            <p:cNvSpPr/>
            <p:nvPr/>
          </p:nvSpPr>
          <p:spPr>
            <a:xfrm>
              <a:off x="7086600" y="1124711"/>
              <a:ext cx="326390" cy="326390"/>
            </a:xfrm>
            <a:custGeom>
              <a:avLst/>
              <a:gdLst/>
              <a:ahLst/>
              <a:cxnLst/>
              <a:rect l="l" t="t" r="r" b="b"/>
              <a:pathLst>
                <a:path w="326390" h="326390">
                  <a:moveTo>
                    <a:pt x="271779" y="0"/>
                  </a:moveTo>
                  <a:lnTo>
                    <a:pt x="54355" y="0"/>
                  </a:lnTo>
                  <a:lnTo>
                    <a:pt x="33218" y="4278"/>
                  </a:lnTo>
                  <a:lnTo>
                    <a:pt x="15938" y="15938"/>
                  </a:lnTo>
                  <a:lnTo>
                    <a:pt x="4278" y="33218"/>
                  </a:lnTo>
                  <a:lnTo>
                    <a:pt x="0" y="54355"/>
                  </a:lnTo>
                  <a:lnTo>
                    <a:pt x="0" y="271779"/>
                  </a:lnTo>
                  <a:lnTo>
                    <a:pt x="4278" y="292917"/>
                  </a:lnTo>
                  <a:lnTo>
                    <a:pt x="15938" y="310197"/>
                  </a:lnTo>
                  <a:lnTo>
                    <a:pt x="33218" y="321857"/>
                  </a:lnTo>
                  <a:lnTo>
                    <a:pt x="54355" y="326136"/>
                  </a:lnTo>
                  <a:lnTo>
                    <a:pt x="271779" y="326136"/>
                  </a:lnTo>
                  <a:lnTo>
                    <a:pt x="292917" y="321857"/>
                  </a:lnTo>
                  <a:lnTo>
                    <a:pt x="310197" y="310197"/>
                  </a:lnTo>
                  <a:lnTo>
                    <a:pt x="321857" y="292917"/>
                  </a:lnTo>
                  <a:lnTo>
                    <a:pt x="326135" y="271779"/>
                  </a:lnTo>
                  <a:lnTo>
                    <a:pt x="326135" y="54355"/>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pic>
          <p:nvPicPr>
            <p:cNvPr id="25" name="object 25"/>
            <p:cNvPicPr/>
            <p:nvPr/>
          </p:nvPicPr>
          <p:blipFill>
            <a:blip r:embed="rId4" cstate="print"/>
            <a:stretch>
              <a:fillRect/>
            </a:stretch>
          </p:blipFill>
          <p:spPr>
            <a:xfrm>
              <a:off x="7202551" y="1158239"/>
              <a:ext cx="105028" cy="131063"/>
            </a:xfrm>
            <a:prstGeom prst="rect">
              <a:avLst/>
            </a:prstGeom>
          </p:spPr>
        </p:pic>
      </p:grpSp>
      <p:grpSp>
        <p:nvGrpSpPr>
          <p:cNvPr id="26" name="object 26"/>
          <p:cNvGrpSpPr/>
          <p:nvPr/>
        </p:nvGrpSpPr>
        <p:grpSpPr>
          <a:xfrm>
            <a:off x="6694931" y="1124711"/>
            <a:ext cx="325120" cy="326390"/>
            <a:chOff x="6694931" y="1124711"/>
            <a:chExt cx="325120" cy="326390"/>
          </a:xfrm>
        </p:grpSpPr>
        <p:sp>
          <p:nvSpPr>
            <p:cNvPr id="27" name="object 27"/>
            <p:cNvSpPr/>
            <p:nvPr/>
          </p:nvSpPr>
          <p:spPr>
            <a:xfrm>
              <a:off x="6694931" y="1124711"/>
              <a:ext cx="325120" cy="326390"/>
            </a:xfrm>
            <a:custGeom>
              <a:avLst/>
              <a:gdLst/>
              <a:ahLst/>
              <a:cxnLst/>
              <a:rect l="l" t="t" r="r" b="b"/>
              <a:pathLst>
                <a:path w="325120" h="326390">
                  <a:moveTo>
                    <a:pt x="270510" y="0"/>
                  </a:moveTo>
                  <a:lnTo>
                    <a:pt x="54101" y="0"/>
                  </a:lnTo>
                  <a:lnTo>
                    <a:pt x="33057" y="4256"/>
                  </a:lnTo>
                  <a:lnTo>
                    <a:pt x="15859" y="15859"/>
                  </a:lnTo>
                  <a:lnTo>
                    <a:pt x="4256" y="33057"/>
                  </a:lnTo>
                  <a:lnTo>
                    <a:pt x="0" y="54101"/>
                  </a:lnTo>
                  <a:lnTo>
                    <a:pt x="0" y="272034"/>
                  </a:lnTo>
                  <a:lnTo>
                    <a:pt x="4256" y="293078"/>
                  </a:lnTo>
                  <a:lnTo>
                    <a:pt x="15859" y="310276"/>
                  </a:lnTo>
                  <a:lnTo>
                    <a:pt x="33057" y="321879"/>
                  </a:lnTo>
                  <a:lnTo>
                    <a:pt x="54101" y="326136"/>
                  </a:lnTo>
                  <a:lnTo>
                    <a:pt x="270510" y="326136"/>
                  </a:lnTo>
                  <a:lnTo>
                    <a:pt x="291554" y="321879"/>
                  </a:lnTo>
                  <a:lnTo>
                    <a:pt x="308752" y="310276"/>
                  </a:lnTo>
                  <a:lnTo>
                    <a:pt x="320355" y="293078"/>
                  </a:lnTo>
                  <a:lnTo>
                    <a:pt x="324612" y="272034"/>
                  </a:lnTo>
                  <a:lnTo>
                    <a:pt x="324612" y="54101"/>
                  </a:lnTo>
                  <a:lnTo>
                    <a:pt x="320355" y="33057"/>
                  </a:lnTo>
                  <a:lnTo>
                    <a:pt x="308752" y="15859"/>
                  </a:lnTo>
                  <a:lnTo>
                    <a:pt x="291554" y="4256"/>
                  </a:lnTo>
                  <a:lnTo>
                    <a:pt x="270510" y="0"/>
                  </a:lnTo>
                  <a:close/>
                </a:path>
              </a:pathLst>
            </a:custGeom>
            <a:solidFill>
              <a:srgbClr val="585858"/>
            </a:solidFill>
          </p:spPr>
          <p:txBody>
            <a:bodyPr wrap="square" lIns="0" tIns="0" rIns="0" bIns="0" rtlCol="0"/>
            <a:lstStyle/>
            <a:p>
              <a:endParaRPr/>
            </a:p>
          </p:txBody>
        </p:sp>
        <p:pic>
          <p:nvPicPr>
            <p:cNvPr id="28" name="object 28"/>
            <p:cNvPicPr/>
            <p:nvPr/>
          </p:nvPicPr>
          <p:blipFill>
            <a:blip r:embed="rId5" cstate="print"/>
            <a:stretch>
              <a:fillRect/>
            </a:stretch>
          </p:blipFill>
          <p:spPr>
            <a:xfrm>
              <a:off x="6775703" y="1164335"/>
              <a:ext cx="158496" cy="124967"/>
            </a:xfrm>
            <a:prstGeom prst="rect">
              <a:avLst/>
            </a:prstGeom>
          </p:spPr>
        </p:pic>
      </p:grpSp>
      <p:grpSp>
        <p:nvGrpSpPr>
          <p:cNvPr id="29" name="object 29"/>
          <p:cNvGrpSpPr/>
          <p:nvPr/>
        </p:nvGrpSpPr>
        <p:grpSpPr>
          <a:xfrm>
            <a:off x="7871459" y="1124711"/>
            <a:ext cx="326390" cy="326390"/>
            <a:chOff x="7871459" y="1124711"/>
            <a:chExt cx="326390" cy="326390"/>
          </a:xfrm>
        </p:grpSpPr>
        <p:sp>
          <p:nvSpPr>
            <p:cNvPr id="30" name="object 30"/>
            <p:cNvSpPr/>
            <p:nvPr/>
          </p:nvSpPr>
          <p:spPr>
            <a:xfrm>
              <a:off x="7871459" y="1124711"/>
              <a:ext cx="326390" cy="326390"/>
            </a:xfrm>
            <a:custGeom>
              <a:avLst/>
              <a:gdLst/>
              <a:ahLst/>
              <a:cxnLst/>
              <a:rect l="l" t="t" r="r" b="b"/>
              <a:pathLst>
                <a:path w="326390" h="326390">
                  <a:moveTo>
                    <a:pt x="271780" y="0"/>
                  </a:moveTo>
                  <a:lnTo>
                    <a:pt x="54356" y="0"/>
                  </a:lnTo>
                  <a:lnTo>
                    <a:pt x="33218" y="4278"/>
                  </a:lnTo>
                  <a:lnTo>
                    <a:pt x="15938" y="15938"/>
                  </a:lnTo>
                  <a:lnTo>
                    <a:pt x="4278" y="33218"/>
                  </a:lnTo>
                  <a:lnTo>
                    <a:pt x="0" y="54355"/>
                  </a:lnTo>
                  <a:lnTo>
                    <a:pt x="0" y="271779"/>
                  </a:lnTo>
                  <a:lnTo>
                    <a:pt x="4278" y="292917"/>
                  </a:lnTo>
                  <a:lnTo>
                    <a:pt x="15938" y="310197"/>
                  </a:lnTo>
                  <a:lnTo>
                    <a:pt x="33218" y="321857"/>
                  </a:lnTo>
                  <a:lnTo>
                    <a:pt x="54356" y="326136"/>
                  </a:lnTo>
                  <a:lnTo>
                    <a:pt x="271780" y="326136"/>
                  </a:lnTo>
                  <a:lnTo>
                    <a:pt x="292917" y="321857"/>
                  </a:lnTo>
                  <a:lnTo>
                    <a:pt x="310197" y="310197"/>
                  </a:lnTo>
                  <a:lnTo>
                    <a:pt x="321857" y="292917"/>
                  </a:lnTo>
                  <a:lnTo>
                    <a:pt x="326136" y="271779"/>
                  </a:lnTo>
                  <a:lnTo>
                    <a:pt x="326136" y="54355"/>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pic>
          <p:nvPicPr>
            <p:cNvPr id="31" name="object 31"/>
            <p:cNvPicPr/>
            <p:nvPr/>
          </p:nvPicPr>
          <p:blipFill>
            <a:blip r:embed="rId6" cstate="print"/>
            <a:stretch>
              <a:fillRect/>
            </a:stretch>
          </p:blipFill>
          <p:spPr>
            <a:xfrm>
              <a:off x="7976615" y="1170431"/>
              <a:ext cx="121919" cy="120395"/>
            </a:xfrm>
            <a:prstGeom prst="rect">
              <a:avLst/>
            </a:prstGeom>
          </p:spPr>
        </p:pic>
      </p:grpSp>
      <p:grpSp>
        <p:nvGrpSpPr>
          <p:cNvPr id="32" name="object 32"/>
          <p:cNvGrpSpPr/>
          <p:nvPr/>
        </p:nvGrpSpPr>
        <p:grpSpPr>
          <a:xfrm>
            <a:off x="6301740" y="1508760"/>
            <a:ext cx="326390" cy="326390"/>
            <a:chOff x="6301740" y="1508760"/>
            <a:chExt cx="326390" cy="326390"/>
          </a:xfrm>
        </p:grpSpPr>
        <p:sp>
          <p:nvSpPr>
            <p:cNvPr id="33" name="object 33"/>
            <p:cNvSpPr/>
            <p:nvPr/>
          </p:nvSpPr>
          <p:spPr>
            <a:xfrm>
              <a:off x="6301740" y="1508760"/>
              <a:ext cx="326390" cy="326390"/>
            </a:xfrm>
            <a:custGeom>
              <a:avLst/>
              <a:gdLst/>
              <a:ahLst/>
              <a:cxnLst/>
              <a:rect l="l" t="t" r="r" b="b"/>
              <a:pathLst>
                <a:path w="326390" h="326389">
                  <a:moveTo>
                    <a:pt x="271780" y="0"/>
                  </a:moveTo>
                  <a:lnTo>
                    <a:pt x="54356" y="0"/>
                  </a:lnTo>
                  <a:lnTo>
                    <a:pt x="33218" y="4278"/>
                  </a:lnTo>
                  <a:lnTo>
                    <a:pt x="15938" y="15938"/>
                  </a:lnTo>
                  <a:lnTo>
                    <a:pt x="4278" y="33218"/>
                  </a:lnTo>
                  <a:lnTo>
                    <a:pt x="0" y="54355"/>
                  </a:lnTo>
                  <a:lnTo>
                    <a:pt x="0" y="271779"/>
                  </a:lnTo>
                  <a:lnTo>
                    <a:pt x="4278" y="292917"/>
                  </a:lnTo>
                  <a:lnTo>
                    <a:pt x="15938" y="310197"/>
                  </a:lnTo>
                  <a:lnTo>
                    <a:pt x="33218" y="321857"/>
                  </a:lnTo>
                  <a:lnTo>
                    <a:pt x="54356" y="326136"/>
                  </a:lnTo>
                  <a:lnTo>
                    <a:pt x="271780" y="326136"/>
                  </a:lnTo>
                  <a:lnTo>
                    <a:pt x="292917" y="321857"/>
                  </a:lnTo>
                  <a:lnTo>
                    <a:pt x="310197" y="310197"/>
                  </a:lnTo>
                  <a:lnTo>
                    <a:pt x="321857" y="292917"/>
                  </a:lnTo>
                  <a:lnTo>
                    <a:pt x="326136" y="271779"/>
                  </a:lnTo>
                  <a:lnTo>
                    <a:pt x="326136" y="54355"/>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pic>
          <p:nvPicPr>
            <p:cNvPr id="34" name="object 34"/>
            <p:cNvPicPr/>
            <p:nvPr/>
          </p:nvPicPr>
          <p:blipFill>
            <a:blip r:embed="rId7" cstate="print"/>
            <a:stretch>
              <a:fillRect/>
            </a:stretch>
          </p:blipFill>
          <p:spPr>
            <a:xfrm>
              <a:off x="6388719" y="1553210"/>
              <a:ext cx="155246" cy="98805"/>
            </a:xfrm>
            <a:prstGeom prst="rect">
              <a:avLst/>
            </a:prstGeom>
          </p:spPr>
        </p:pic>
      </p:grpSp>
      <p:grpSp>
        <p:nvGrpSpPr>
          <p:cNvPr id="35" name="object 35"/>
          <p:cNvGrpSpPr/>
          <p:nvPr/>
        </p:nvGrpSpPr>
        <p:grpSpPr>
          <a:xfrm>
            <a:off x="6694931" y="1508760"/>
            <a:ext cx="325120" cy="326390"/>
            <a:chOff x="6694931" y="1508760"/>
            <a:chExt cx="325120" cy="326390"/>
          </a:xfrm>
        </p:grpSpPr>
        <p:sp>
          <p:nvSpPr>
            <p:cNvPr id="36" name="object 36"/>
            <p:cNvSpPr/>
            <p:nvPr/>
          </p:nvSpPr>
          <p:spPr>
            <a:xfrm>
              <a:off x="6694931" y="1508760"/>
              <a:ext cx="325120" cy="326390"/>
            </a:xfrm>
            <a:custGeom>
              <a:avLst/>
              <a:gdLst/>
              <a:ahLst/>
              <a:cxnLst/>
              <a:rect l="l" t="t" r="r" b="b"/>
              <a:pathLst>
                <a:path w="325120" h="326389">
                  <a:moveTo>
                    <a:pt x="270510" y="0"/>
                  </a:moveTo>
                  <a:lnTo>
                    <a:pt x="54101" y="0"/>
                  </a:lnTo>
                  <a:lnTo>
                    <a:pt x="33057" y="4256"/>
                  </a:lnTo>
                  <a:lnTo>
                    <a:pt x="15859" y="15859"/>
                  </a:lnTo>
                  <a:lnTo>
                    <a:pt x="4256" y="33057"/>
                  </a:lnTo>
                  <a:lnTo>
                    <a:pt x="0" y="54101"/>
                  </a:lnTo>
                  <a:lnTo>
                    <a:pt x="0" y="272034"/>
                  </a:lnTo>
                  <a:lnTo>
                    <a:pt x="4256" y="293078"/>
                  </a:lnTo>
                  <a:lnTo>
                    <a:pt x="15859" y="310276"/>
                  </a:lnTo>
                  <a:lnTo>
                    <a:pt x="33057" y="321879"/>
                  </a:lnTo>
                  <a:lnTo>
                    <a:pt x="54101" y="326136"/>
                  </a:lnTo>
                  <a:lnTo>
                    <a:pt x="270510" y="326136"/>
                  </a:lnTo>
                  <a:lnTo>
                    <a:pt x="291554" y="321879"/>
                  </a:lnTo>
                  <a:lnTo>
                    <a:pt x="308752" y="310276"/>
                  </a:lnTo>
                  <a:lnTo>
                    <a:pt x="320355" y="293078"/>
                  </a:lnTo>
                  <a:lnTo>
                    <a:pt x="324612" y="272034"/>
                  </a:lnTo>
                  <a:lnTo>
                    <a:pt x="324612" y="54101"/>
                  </a:lnTo>
                  <a:lnTo>
                    <a:pt x="320355" y="33057"/>
                  </a:lnTo>
                  <a:lnTo>
                    <a:pt x="308752" y="15859"/>
                  </a:lnTo>
                  <a:lnTo>
                    <a:pt x="291554" y="4256"/>
                  </a:lnTo>
                  <a:lnTo>
                    <a:pt x="270510" y="0"/>
                  </a:lnTo>
                  <a:close/>
                </a:path>
              </a:pathLst>
            </a:custGeom>
            <a:solidFill>
              <a:srgbClr val="585858"/>
            </a:solidFill>
          </p:spPr>
          <p:txBody>
            <a:bodyPr wrap="square" lIns="0" tIns="0" rIns="0" bIns="0" rtlCol="0"/>
            <a:lstStyle/>
            <a:p>
              <a:endParaRPr/>
            </a:p>
          </p:txBody>
        </p:sp>
        <p:pic>
          <p:nvPicPr>
            <p:cNvPr id="37" name="object 37"/>
            <p:cNvPicPr/>
            <p:nvPr/>
          </p:nvPicPr>
          <p:blipFill>
            <a:blip r:embed="rId8" cstate="print"/>
            <a:stretch>
              <a:fillRect/>
            </a:stretch>
          </p:blipFill>
          <p:spPr>
            <a:xfrm>
              <a:off x="6784847" y="1551432"/>
              <a:ext cx="134111" cy="115823"/>
            </a:xfrm>
            <a:prstGeom prst="rect">
              <a:avLst/>
            </a:prstGeom>
          </p:spPr>
        </p:pic>
      </p:grpSp>
      <p:grpSp>
        <p:nvGrpSpPr>
          <p:cNvPr id="38" name="object 38"/>
          <p:cNvGrpSpPr/>
          <p:nvPr/>
        </p:nvGrpSpPr>
        <p:grpSpPr>
          <a:xfrm>
            <a:off x="7086600" y="1508760"/>
            <a:ext cx="326390" cy="326390"/>
            <a:chOff x="7086600" y="1508760"/>
            <a:chExt cx="326390" cy="326390"/>
          </a:xfrm>
        </p:grpSpPr>
        <p:sp>
          <p:nvSpPr>
            <p:cNvPr id="39" name="object 39"/>
            <p:cNvSpPr/>
            <p:nvPr/>
          </p:nvSpPr>
          <p:spPr>
            <a:xfrm>
              <a:off x="7086600" y="1508760"/>
              <a:ext cx="326390" cy="326390"/>
            </a:xfrm>
            <a:custGeom>
              <a:avLst/>
              <a:gdLst/>
              <a:ahLst/>
              <a:cxnLst/>
              <a:rect l="l" t="t" r="r" b="b"/>
              <a:pathLst>
                <a:path w="326390" h="326389">
                  <a:moveTo>
                    <a:pt x="271779" y="0"/>
                  </a:moveTo>
                  <a:lnTo>
                    <a:pt x="54355" y="0"/>
                  </a:lnTo>
                  <a:lnTo>
                    <a:pt x="33218" y="4278"/>
                  </a:lnTo>
                  <a:lnTo>
                    <a:pt x="15938" y="15938"/>
                  </a:lnTo>
                  <a:lnTo>
                    <a:pt x="4278" y="33218"/>
                  </a:lnTo>
                  <a:lnTo>
                    <a:pt x="0" y="54355"/>
                  </a:lnTo>
                  <a:lnTo>
                    <a:pt x="0" y="271779"/>
                  </a:lnTo>
                  <a:lnTo>
                    <a:pt x="4278" y="292917"/>
                  </a:lnTo>
                  <a:lnTo>
                    <a:pt x="15938" y="310197"/>
                  </a:lnTo>
                  <a:lnTo>
                    <a:pt x="33218" y="321857"/>
                  </a:lnTo>
                  <a:lnTo>
                    <a:pt x="54355" y="326136"/>
                  </a:lnTo>
                  <a:lnTo>
                    <a:pt x="271779" y="326136"/>
                  </a:lnTo>
                  <a:lnTo>
                    <a:pt x="292917" y="321857"/>
                  </a:lnTo>
                  <a:lnTo>
                    <a:pt x="310197" y="310197"/>
                  </a:lnTo>
                  <a:lnTo>
                    <a:pt x="321857" y="292917"/>
                  </a:lnTo>
                  <a:lnTo>
                    <a:pt x="326135" y="271779"/>
                  </a:lnTo>
                  <a:lnTo>
                    <a:pt x="326135" y="54355"/>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sp>
          <p:nvSpPr>
            <p:cNvPr id="40" name="object 40"/>
            <p:cNvSpPr/>
            <p:nvPr/>
          </p:nvSpPr>
          <p:spPr>
            <a:xfrm>
              <a:off x="7167372" y="1540763"/>
              <a:ext cx="161925" cy="131445"/>
            </a:xfrm>
            <a:custGeom>
              <a:avLst/>
              <a:gdLst/>
              <a:ahLst/>
              <a:cxnLst/>
              <a:rect l="l" t="t" r="r" b="b"/>
              <a:pathLst>
                <a:path w="161925" h="131444">
                  <a:moveTo>
                    <a:pt x="42672" y="79248"/>
                  </a:moveTo>
                  <a:lnTo>
                    <a:pt x="41783" y="76708"/>
                  </a:lnTo>
                  <a:lnTo>
                    <a:pt x="40767" y="75565"/>
                  </a:lnTo>
                  <a:lnTo>
                    <a:pt x="39370" y="74930"/>
                  </a:lnTo>
                  <a:lnTo>
                    <a:pt x="38227" y="74676"/>
                  </a:lnTo>
                  <a:lnTo>
                    <a:pt x="4445" y="74676"/>
                  </a:lnTo>
                  <a:lnTo>
                    <a:pt x="3302" y="74930"/>
                  </a:lnTo>
                  <a:lnTo>
                    <a:pt x="1905" y="75565"/>
                  </a:lnTo>
                  <a:lnTo>
                    <a:pt x="889" y="76708"/>
                  </a:lnTo>
                  <a:lnTo>
                    <a:pt x="0" y="79248"/>
                  </a:lnTo>
                  <a:lnTo>
                    <a:pt x="0" y="124968"/>
                  </a:lnTo>
                  <a:lnTo>
                    <a:pt x="889" y="127762"/>
                  </a:lnTo>
                  <a:lnTo>
                    <a:pt x="1905" y="128651"/>
                  </a:lnTo>
                  <a:lnTo>
                    <a:pt x="3302" y="129540"/>
                  </a:lnTo>
                  <a:lnTo>
                    <a:pt x="39370" y="129540"/>
                  </a:lnTo>
                  <a:lnTo>
                    <a:pt x="40767" y="128651"/>
                  </a:lnTo>
                  <a:lnTo>
                    <a:pt x="41783" y="127762"/>
                  </a:lnTo>
                  <a:lnTo>
                    <a:pt x="42672" y="124968"/>
                  </a:lnTo>
                  <a:lnTo>
                    <a:pt x="42672" y="79248"/>
                  </a:lnTo>
                  <a:close/>
                </a:path>
                <a:path w="161925" h="131444">
                  <a:moveTo>
                    <a:pt x="103632" y="4826"/>
                  </a:moveTo>
                  <a:lnTo>
                    <a:pt x="102997" y="3429"/>
                  </a:lnTo>
                  <a:lnTo>
                    <a:pt x="102743" y="2032"/>
                  </a:lnTo>
                  <a:lnTo>
                    <a:pt x="101600" y="1143"/>
                  </a:lnTo>
                  <a:lnTo>
                    <a:pt x="99060" y="0"/>
                  </a:lnTo>
                  <a:lnTo>
                    <a:pt x="64008" y="0"/>
                  </a:lnTo>
                  <a:lnTo>
                    <a:pt x="62611" y="508"/>
                  </a:lnTo>
                  <a:lnTo>
                    <a:pt x="60325" y="2032"/>
                  </a:lnTo>
                  <a:lnTo>
                    <a:pt x="59690" y="3429"/>
                  </a:lnTo>
                  <a:lnTo>
                    <a:pt x="59436" y="4826"/>
                  </a:lnTo>
                  <a:lnTo>
                    <a:pt x="59436" y="126873"/>
                  </a:lnTo>
                  <a:lnTo>
                    <a:pt x="64008" y="131064"/>
                  </a:lnTo>
                  <a:lnTo>
                    <a:pt x="99060" y="131064"/>
                  </a:lnTo>
                  <a:lnTo>
                    <a:pt x="100203" y="130810"/>
                  </a:lnTo>
                  <a:lnTo>
                    <a:pt x="101600" y="130175"/>
                  </a:lnTo>
                  <a:lnTo>
                    <a:pt x="102743" y="129032"/>
                  </a:lnTo>
                  <a:lnTo>
                    <a:pt x="102997" y="128016"/>
                  </a:lnTo>
                  <a:lnTo>
                    <a:pt x="103632" y="126873"/>
                  </a:lnTo>
                  <a:lnTo>
                    <a:pt x="103632" y="4826"/>
                  </a:lnTo>
                  <a:close/>
                </a:path>
                <a:path w="161925" h="131444">
                  <a:moveTo>
                    <a:pt x="161544" y="55245"/>
                  </a:moveTo>
                  <a:lnTo>
                    <a:pt x="160655" y="54102"/>
                  </a:lnTo>
                  <a:lnTo>
                    <a:pt x="160147" y="52705"/>
                  </a:lnTo>
                  <a:lnTo>
                    <a:pt x="158750" y="51816"/>
                  </a:lnTo>
                  <a:lnTo>
                    <a:pt x="123317" y="51816"/>
                  </a:lnTo>
                  <a:lnTo>
                    <a:pt x="121666" y="51816"/>
                  </a:lnTo>
                  <a:lnTo>
                    <a:pt x="120523" y="52705"/>
                  </a:lnTo>
                  <a:lnTo>
                    <a:pt x="119761" y="54102"/>
                  </a:lnTo>
                  <a:lnTo>
                    <a:pt x="118872" y="55245"/>
                  </a:lnTo>
                  <a:lnTo>
                    <a:pt x="118872" y="127889"/>
                  </a:lnTo>
                  <a:lnTo>
                    <a:pt x="120523" y="130175"/>
                  </a:lnTo>
                  <a:lnTo>
                    <a:pt x="121666" y="130810"/>
                  </a:lnTo>
                  <a:lnTo>
                    <a:pt x="123317" y="131064"/>
                  </a:lnTo>
                  <a:lnTo>
                    <a:pt x="157099" y="131064"/>
                  </a:lnTo>
                  <a:lnTo>
                    <a:pt x="158750" y="130810"/>
                  </a:lnTo>
                  <a:lnTo>
                    <a:pt x="160147" y="130175"/>
                  </a:lnTo>
                  <a:lnTo>
                    <a:pt x="160655" y="129032"/>
                  </a:lnTo>
                  <a:lnTo>
                    <a:pt x="161544" y="127889"/>
                  </a:lnTo>
                  <a:lnTo>
                    <a:pt x="161544" y="55245"/>
                  </a:lnTo>
                  <a:close/>
                </a:path>
              </a:pathLst>
            </a:custGeom>
            <a:solidFill>
              <a:srgbClr val="FFFFFF"/>
            </a:solidFill>
          </p:spPr>
          <p:txBody>
            <a:bodyPr wrap="square" lIns="0" tIns="0" rIns="0" bIns="0" rtlCol="0"/>
            <a:lstStyle/>
            <a:p>
              <a:endParaRPr/>
            </a:p>
          </p:txBody>
        </p:sp>
      </p:grpSp>
      <p:grpSp>
        <p:nvGrpSpPr>
          <p:cNvPr id="41" name="object 41"/>
          <p:cNvGrpSpPr/>
          <p:nvPr/>
        </p:nvGrpSpPr>
        <p:grpSpPr>
          <a:xfrm>
            <a:off x="7479792" y="1508760"/>
            <a:ext cx="326390" cy="326390"/>
            <a:chOff x="7479792" y="1508760"/>
            <a:chExt cx="326390" cy="326390"/>
          </a:xfrm>
        </p:grpSpPr>
        <p:sp>
          <p:nvSpPr>
            <p:cNvPr id="42" name="object 42"/>
            <p:cNvSpPr/>
            <p:nvPr/>
          </p:nvSpPr>
          <p:spPr>
            <a:xfrm>
              <a:off x="7479792" y="1508760"/>
              <a:ext cx="326390" cy="326390"/>
            </a:xfrm>
            <a:custGeom>
              <a:avLst/>
              <a:gdLst/>
              <a:ahLst/>
              <a:cxnLst/>
              <a:rect l="l" t="t" r="r" b="b"/>
              <a:pathLst>
                <a:path w="326390" h="326389">
                  <a:moveTo>
                    <a:pt x="271779" y="0"/>
                  </a:moveTo>
                  <a:lnTo>
                    <a:pt x="54355" y="0"/>
                  </a:lnTo>
                  <a:lnTo>
                    <a:pt x="33218" y="4278"/>
                  </a:lnTo>
                  <a:lnTo>
                    <a:pt x="15938" y="15938"/>
                  </a:lnTo>
                  <a:lnTo>
                    <a:pt x="4278" y="33218"/>
                  </a:lnTo>
                  <a:lnTo>
                    <a:pt x="0" y="54355"/>
                  </a:lnTo>
                  <a:lnTo>
                    <a:pt x="0" y="271779"/>
                  </a:lnTo>
                  <a:lnTo>
                    <a:pt x="4278" y="292917"/>
                  </a:lnTo>
                  <a:lnTo>
                    <a:pt x="15938" y="310197"/>
                  </a:lnTo>
                  <a:lnTo>
                    <a:pt x="33218" y="321857"/>
                  </a:lnTo>
                  <a:lnTo>
                    <a:pt x="54355" y="326136"/>
                  </a:lnTo>
                  <a:lnTo>
                    <a:pt x="271779" y="326136"/>
                  </a:lnTo>
                  <a:lnTo>
                    <a:pt x="292917" y="321857"/>
                  </a:lnTo>
                  <a:lnTo>
                    <a:pt x="310197" y="310197"/>
                  </a:lnTo>
                  <a:lnTo>
                    <a:pt x="321857" y="292917"/>
                  </a:lnTo>
                  <a:lnTo>
                    <a:pt x="326135" y="271779"/>
                  </a:lnTo>
                  <a:lnTo>
                    <a:pt x="326135" y="54355"/>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pic>
          <p:nvPicPr>
            <p:cNvPr id="43" name="object 43"/>
            <p:cNvPicPr/>
            <p:nvPr/>
          </p:nvPicPr>
          <p:blipFill>
            <a:blip r:embed="rId9" cstate="print"/>
            <a:stretch>
              <a:fillRect/>
            </a:stretch>
          </p:blipFill>
          <p:spPr>
            <a:xfrm>
              <a:off x="7569708" y="1525524"/>
              <a:ext cx="153924" cy="153924"/>
            </a:xfrm>
            <a:prstGeom prst="rect">
              <a:avLst/>
            </a:prstGeom>
          </p:spPr>
        </p:pic>
      </p:grpSp>
      <p:grpSp>
        <p:nvGrpSpPr>
          <p:cNvPr id="44" name="object 44"/>
          <p:cNvGrpSpPr/>
          <p:nvPr/>
        </p:nvGrpSpPr>
        <p:grpSpPr>
          <a:xfrm>
            <a:off x="7871459" y="1508760"/>
            <a:ext cx="326390" cy="326390"/>
            <a:chOff x="7871459" y="1508760"/>
            <a:chExt cx="326390" cy="326390"/>
          </a:xfrm>
        </p:grpSpPr>
        <p:sp>
          <p:nvSpPr>
            <p:cNvPr id="45" name="object 45"/>
            <p:cNvSpPr/>
            <p:nvPr/>
          </p:nvSpPr>
          <p:spPr>
            <a:xfrm>
              <a:off x="7871459" y="1508760"/>
              <a:ext cx="326390" cy="326390"/>
            </a:xfrm>
            <a:custGeom>
              <a:avLst/>
              <a:gdLst/>
              <a:ahLst/>
              <a:cxnLst/>
              <a:rect l="l" t="t" r="r" b="b"/>
              <a:pathLst>
                <a:path w="326390" h="326389">
                  <a:moveTo>
                    <a:pt x="271780" y="0"/>
                  </a:moveTo>
                  <a:lnTo>
                    <a:pt x="54356" y="0"/>
                  </a:lnTo>
                  <a:lnTo>
                    <a:pt x="33218" y="4278"/>
                  </a:lnTo>
                  <a:lnTo>
                    <a:pt x="15938" y="15938"/>
                  </a:lnTo>
                  <a:lnTo>
                    <a:pt x="4278" y="33218"/>
                  </a:lnTo>
                  <a:lnTo>
                    <a:pt x="0" y="54355"/>
                  </a:lnTo>
                  <a:lnTo>
                    <a:pt x="0" y="271779"/>
                  </a:lnTo>
                  <a:lnTo>
                    <a:pt x="4278" y="292917"/>
                  </a:lnTo>
                  <a:lnTo>
                    <a:pt x="15938" y="310197"/>
                  </a:lnTo>
                  <a:lnTo>
                    <a:pt x="33218" y="321857"/>
                  </a:lnTo>
                  <a:lnTo>
                    <a:pt x="54356" y="326136"/>
                  </a:lnTo>
                  <a:lnTo>
                    <a:pt x="271780" y="326136"/>
                  </a:lnTo>
                  <a:lnTo>
                    <a:pt x="292917" y="321857"/>
                  </a:lnTo>
                  <a:lnTo>
                    <a:pt x="310197" y="310197"/>
                  </a:lnTo>
                  <a:lnTo>
                    <a:pt x="321857" y="292917"/>
                  </a:lnTo>
                  <a:lnTo>
                    <a:pt x="326136" y="271779"/>
                  </a:lnTo>
                  <a:lnTo>
                    <a:pt x="326136" y="54355"/>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pic>
          <p:nvPicPr>
            <p:cNvPr id="46" name="object 46"/>
            <p:cNvPicPr/>
            <p:nvPr/>
          </p:nvPicPr>
          <p:blipFill>
            <a:blip r:embed="rId10" cstate="print"/>
            <a:stretch>
              <a:fillRect/>
            </a:stretch>
          </p:blipFill>
          <p:spPr>
            <a:xfrm>
              <a:off x="7972043" y="1539240"/>
              <a:ext cx="123444" cy="137160"/>
            </a:xfrm>
            <a:prstGeom prst="rect">
              <a:avLst/>
            </a:prstGeom>
          </p:spPr>
        </p:pic>
      </p:grpSp>
      <p:sp>
        <p:nvSpPr>
          <p:cNvPr id="47" name="object 47"/>
          <p:cNvSpPr/>
          <p:nvPr/>
        </p:nvSpPr>
        <p:spPr>
          <a:xfrm>
            <a:off x="7871459" y="2700527"/>
            <a:ext cx="326390" cy="326390"/>
          </a:xfrm>
          <a:custGeom>
            <a:avLst/>
            <a:gdLst/>
            <a:ahLst/>
            <a:cxnLst/>
            <a:rect l="l" t="t" r="r" b="b"/>
            <a:pathLst>
              <a:path w="326390" h="326389">
                <a:moveTo>
                  <a:pt x="271780" y="0"/>
                </a:moveTo>
                <a:lnTo>
                  <a:pt x="54356" y="0"/>
                </a:lnTo>
                <a:lnTo>
                  <a:pt x="33218" y="4278"/>
                </a:lnTo>
                <a:lnTo>
                  <a:pt x="15938" y="15938"/>
                </a:lnTo>
                <a:lnTo>
                  <a:pt x="4278" y="33218"/>
                </a:lnTo>
                <a:lnTo>
                  <a:pt x="0" y="54356"/>
                </a:lnTo>
                <a:lnTo>
                  <a:pt x="0" y="271780"/>
                </a:lnTo>
                <a:lnTo>
                  <a:pt x="4278" y="292917"/>
                </a:lnTo>
                <a:lnTo>
                  <a:pt x="15938" y="310197"/>
                </a:lnTo>
                <a:lnTo>
                  <a:pt x="33218" y="321857"/>
                </a:lnTo>
                <a:lnTo>
                  <a:pt x="54356" y="326136"/>
                </a:lnTo>
                <a:lnTo>
                  <a:pt x="271780" y="326136"/>
                </a:lnTo>
                <a:lnTo>
                  <a:pt x="292917" y="321857"/>
                </a:lnTo>
                <a:lnTo>
                  <a:pt x="310197" y="310197"/>
                </a:lnTo>
                <a:lnTo>
                  <a:pt x="321857" y="292917"/>
                </a:lnTo>
                <a:lnTo>
                  <a:pt x="326136" y="271780"/>
                </a:lnTo>
                <a:lnTo>
                  <a:pt x="326136" y="54356"/>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pic>
        <p:nvPicPr>
          <p:cNvPr id="48" name="object 48"/>
          <p:cNvPicPr/>
          <p:nvPr/>
        </p:nvPicPr>
        <p:blipFill>
          <a:blip r:embed="rId11" cstate="print"/>
          <a:stretch>
            <a:fillRect/>
          </a:stretch>
        </p:blipFill>
        <p:spPr>
          <a:xfrm>
            <a:off x="3307588" y="3457955"/>
            <a:ext cx="840701" cy="697991"/>
          </a:xfrm>
          <a:prstGeom prst="rect">
            <a:avLst/>
          </a:prstGeom>
        </p:spPr>
      </p:pic>
      <p:pic>
        <p:nvPicPr>
          <p:cNvPr id="49" name="object 49"/>
          <p:cNvPicPr/>
          <p:nvPr/>
        </p:nvPicPr>
        <p:blipFill>
          <a:blip r:embed="rId12" cstate="print"/>
          <a:stretch>
            <a:fillRect/>
          </a:stretch>
        </p:blipFill>
        <p:spPr>
          <a:xfrm>
            <a:off x="7988807" y="2721864"/>
            <a:ext cx="96012" cy="144780"/>
          </a:xfrm>
          <a:prstGeom prst="rect">
            <a:avLst/>
          </a:prstGeom>
        </p:spPr>
      </p:pic>
      <p:grpSp>
        <p:nvGrpSpPr>
          <p:cNvPr id="50" name="object 50"/>
          <p:cNvGrpSpPr/>
          <p:nvPr/>
        </p:nvGrpSpPr>
        <p:grpSpPr>
          <a:xfrm>
            <a:off x="6301740" y="2700527"/>
            <a:ext cx="326390" cy="326390"/>
            <a:chOff x="6301740" y="2700527"/>
            <a:chExt cx="326390" cy="326390"/>
          </a:xfrm>
        </p:grpSpPr>
        <p:sp>
          <p:nvSpPr>
            <p:cNvPr id="51" name="object 51"/>
            <p:cNvSpPr/>
            <p:nvPr/>
          </p:nvSpPr>
          <p:spPr>
            <a:xfrm>
              <a:off x="6301740" y="2700527"/>
              <a:ext cx="326390" cy="326390"/>
            </a:xfrm>
            <a:custGeom>
              <a:avLst/>
              <a:gdLst/>
              <a:ahLst/>
              <a:cxnLst/>
              <a:rect l="l" t="t" r="r" b="b"/>
              <a:pathLst>
                <a:path w="326390" h="326389">
                  <a:moveTo>
                    <a:pt x="271780" y="0"/>
                  </a:moveTo>
                  <a:lnTo>
                    <a:pt x="54356" y="0"/>
                  </a:lnTo>
                  <a:lnTo>
                    <a:pt x="33218" y="4278"/>
                  </a:lnTo>
                  <a:lnTo>
                    <a:pt x="15938" y="15938"/>
                  </a:lnTo>
                  <a:lnTo>
                    <a:pt x="4278" y="33218"/>
                  </a:lnTo>
                  <a:lnTo>
                    <a:pt x="0" y="54356"/>
                  </a:lnTo>
                  <a:lnTo>
                    <a:pt x="0" y="271780"/>
                  </a:lnTo>
                  <a:lnTo>
                    <a:pt x="4278" y="292917"/>
                  </a:lnTo>
                  <a:lnTo>
                    <a:pt x="15938" y="310197"/>
                  </a:lnTo>
                  <a:lnTo>
                    <a:pt x="33218" y="321857"/>
                  </a:lnTo>
                  <a:lnTo>
                    <a:pt x="54356" y="326136"/>
                  </a:lnTo>
                  <a:lnTo>
                    <a:pt x="271780" y="326136"/>
                  </a:lnTo>
                  <a:lnTo>
                    <a:pt x="292917" y="321857"/>
                  </a:lnTo>
                  <a:lnTo>
                    <a:pt x="310197" y="310197"/>
                  </a:lnTo>
                  <a:lnTo>
                    <a:pt x="321857" y="292917"/>
                  </a:lnTo>
                  <a:lnTo>
                    <a:pt x="326136" y="271780"/>
                  </a:lnTo>
                  <a:lnTo>
                    <a:pt x="326136" y="54356"/>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pic>
          <p:nvPicPr>
            <p:cNvPr id="52" name="object 52"/>
            <p:cNvPicPr/>
            <p:nvPr/>
          </p:nvPicPr>
          <p:blipFill>
            <a:blip r:embed="rId13" cstate="print"/>
            <a:stretch>
              <a:fillRect/>
            </a:stretch>
          </p:blipFill>
          <p:spPr>
            <a:xfrm>
              <a:off x="6422254" y="2708147"/>
              <a:ext cx="82177" cy="140207"/>
            </a:xfrm>
            <a:prstGeom prst="rect">
              <a:avLst/>
            </a:prstGeom>
          </p:spPr>
        </p:pic>
      </p:grpSp>
      <p:grpSp>
        <p:nvGrpSpPr>
          <p:cNvPr id="53" name="object 53"/>
          <p:cNvGrpSpPr/>
          <p:nvPr/>
        </p:nvGrpSpPr>
        <p:grpSpPr>
          <a:xfrm>
            <a:off x="6696456" y="2700527"/>
            <a:ext cx="326390" cy="326390"/>
            <a:chOff x="6696456" y="2700527"/>
            <a:chExt cx="326390" cy="326390"/>
          </a:xfrm>
        </p:grpSpPr>
        <p:sp>
          <p:nvSpPr>
            <p:cNvPr id="54" name="object 54"/>
            <p:cNvSpPr/>
            <p:nvPr/>
          </p:nvSpPr>
          <p:spPr>
            <a:xfrm>
              <a:off x="6696456" y="2700527"/>
              <a:ext cx="326390" cy="326390"/>
            </a:xfrm>
            <a:custGeom>
              <a:avLst/>
              <a:gdLst/>
              <a:ahLst/>
              <a:cxnLst/>
              <a:rect l="l" t="t" r="r" b="b"/>
              <a:pathLst>
                <a:path w="326390" h="326389">
                  <a:moveTo>
                    <a:pt x="271779" y="0"/>
                  </a:moveTo>
                  <a:lnTo>
                    <a:pt x="54355" y="0"/>
                  </a:lnTo>
                  <a:lnTo>
                    <a:pt x="33218" y="4278"/>
                  </a:lnTo>
                  <a:lnTo>
                    <a:pt x="15938" y="15938"/>
                  </a:lnTo>
                  <a:lnTo>
                    <a:pt x="4278" y="33218"/>
                  </a:lnTo>
                  <a:lnTo>
                    <a:pt x="0" y="54356"/>
                  </a:lnTo>
                  <a:lnTo>
                    <a:pt x="0" y="271780"/>
                  </a:lnTo>
                  <a:lnTo>
                    <a:pt x="4278" y="292917"/>
                  </a:lnTo>
                  <a:lnTo>
                    <a:pt x="15938" y="310197"/>
                  </a:lnTo>
                  <a:lnTo>
                    <a:pt x="33218" y="321857"/>
                  </a:lnTo>
                  <a:lnTo>
                    <a:pt x="54355" y="326136"/>
                  </a:lnTo>
                  <a:lnTo>
                    <a:pt x="271779" y="326136"/>
                  </a:lnTo>
                  <a:lnTo>
                    <a:pt x="292917" y="321857"/>
                  </a:lnTo>
                  <a:lnTo>
                    <a:pt x="310197" y="310197"/>
                  </a:lnTo>
                  <a:lnTo>
                    <a:pt x="321857" y="292917"/>
                  </a:lnTo>
                  <a:lnTo>
                    <a:pt x="326136" y="271780"/>
                  </a:lnTo>
                  <a:lnTo>
                    <a:pt x="326136" y="54356"/>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pic>
          <p:nvPicPr>
            <p:cNvPr id="55" name="object 55"/>
            <p:cNvPicPr/>
            <p:nvPr/>
          </p:nvPicPr>
          <p:blipFill>
            <a:blip r:embed="rId14" cstate="print"/>
            <a:stretch>
              <a:fillRect/>
            </a:stretch>
          </p:blipFill>
          <p:spPr>
            <a:xfrm>
              <a:off x="6790944" y="2717291"/>
              <a:ext cx="144779" cy="152400"/>
            </a:xfrm>
            <a:prstGeom prst="rect">
              <a:avLst/>
            </a:prstGeom>
          </p:spPr>
        </p:pic>
      </p:grpSp>
      <p:grpSp>
        <p:nvGrpSpPr>
          <p:cNvPr id="56" name="object 56"/>
          <p:cNvGrpSpPr/>
          <p:nvPr/>
        </p:nvGrpSpPr>
        <p:grpSpPr>
          <a:xfrm>
            <a:off x="7085076" y="2700527"/>
            <a:ext cx="325120" cy="326390"/>
            <a:chOff x="7085076" y="2700527"/>
            <a:chExt cx="325120" cy="326390"/>
          </a:xfrm>
        </p:grpSpPr>
        <p:sp>
          <p:nvSpPr>
            <p:cNvPr id="57" name="object 57"/>
            <p:cNvSpPr/>
            <p:nvPr/>
          </p:nvSpPr>
          <p:spPr>
            <a:xfrm>
              <a:off x="7085076" y="2700527"/>
              <a:ext cx="325120" cy="326390"/>
            </a:xfrm>
            <a:custGeom>
              <a:avLst/>
              <a:gdLst/>
              <a:ahLst/>
              <a:cxnLst/>
              <a:rect l="l" t="t" r="r" b="b"/>
              <a:pathLst>
                <a:path w="325120" h="326389">
                  <a:moveTo>
                    <a:pt x="270509" y="0"/>
                  </a:moveTo>
                  <a:lnTo>
                    <a:pt x="54101" y="0"/>
                  </a:lnTo>
                  <a:lnTo>
                    <a:pt x="33057" y="4256"/>
                  </a:lnTo>
                  <a:lnTo>
                    <a:pt x="15859" y="15859"/>
                  </a:lnTo>
                  <a:lnTo>
                    <a:pt x="4256" y="33057"/>
                  </a:lnTo>
                  <a:lnTo>
                    <a:pt x="0" y="54102"/>
                  </a:lnTo>
                  <a:lnTo>
                    <a:pt x="0" y="272034"/>
                  </a:lnTo>
                  <a:lnTo>
                    <a:pt x="4256" y="293078"/>
                  </a:lnTo>
                  <a:lnTo>
                    <a:pt x="15859" y="310276"/>
                  </a:lnTo>
                  <a:lnTo>
                    <a:pt x="33057" y="321879"/>
                  </a:lnTo>
                  <a:lnTo>
                    <a:pt x="54101" y="326136"/>
                  </a:lnTo>
                  <a:lnTo>
                    <a:pt x="270509" y="326136"/>
                  </a:lnTo>
                  <a:lnTo>
                    <a:pt x="291554" y="321879"/>
                  </a:lnTo>
                  <a:lnTo>
                    <a:pt x="308752" y="310276"/>
                  </a:lnTo>
                  <a:lnTo>
                    <a:pt x="320355" y="293078"/>
                  </a:lnTo>
                  <a:lnTo>
                    <a:pt x="324612" y="272034"/>
                  </a:lnTo>
                  <a:lnTo>
                    <a:pt x="324612" y="54102"/>
                  </a:lnTo>
                  <a:lnTo>
                    <a:pt x="320355" y="33057"/>
                  </a:lnTo>
                  <a:lnTo>
                    <a:pt x="308752" y="15859"/>
                  </a:lnTo>
                  <a:lnTo>
                    <a:pt x="291554" y="4256"/>
                  </a:lnTo>
                  <a:lnTo>
                    <a:pt x="270509" y="0"/>
                  </a:lnTo>
                  <a:close/>
                </a:path>
              </a:pathLst>
            </a:custGeom>
            <a:solidFill>
              <a:srgbClr val="585858"/>
            </a:solidFill>
          </p:spPr>
          <p:txBody>
            <a:bodyPr wrap="square" lIns="0" tIns="0" rIns="0" bIns="0" rtlCol="0"/>
            <a:lstStyle/>
            <a:p>
              <a:endParaRPr/>
            </a:p>
          </p:txBody>
        </p:sp>
        <p:pic>
          <p:nvPicPr>
            <p:cNvPr id="58" name="object 58"/>
            <p:cNvPicPr/>
            <p:nvPr/>
          </p:nvPicPr>
          <p:blipFill>
            <a:blip r:embed="rId15" cstate="print"/>
            <a:stretch>
              <a:fillRect/>
            </a:stretch>
          </p:blipFill>
          <p:spPr>
            <a:xfrm>
              <a:off x="7202424" y="2727959"/>
              <a:ext cx="97535" cy="105156"/>
            </a:xfrm>
            <a:prstGeom prst="rect">
              <a:avLst/>
            </a:prstGeom>
          </p:spPr>
        </p:pic>
      </p:grpSp>
      <p:grpSp>
        <p:nvGrpSpPr>
          <p:cNvPr id="59" name="object 59"/>
          <p:cNvGrpSpPr/>
          <p:nvPr/>
        </p:nvGrpSpPr>
        <p:grpSpPr>
          <a:xfrm>
            <a:off x="7478268" y="2700527"/>
            <a:ext cx="326390" cy="326390"/>
            <a:chOff x="7478268" y="2700527"/>
            <a:chExt cx="326390" cy="326390"/>
          </a:xfrm>
        </p:grpSpPr>
        <p:sp>
          <p:nvSpPr>
            <p:cNvPr id="60" name="object 60"/>
            <p:cNvSpPr/>
            <p:nvPr/>
          </p:nvSpPr>
          <p:spPr>
            <a:xfrm>
              <a:off x="7478268" y="2700527"/>
              <a:ext cx="326390" cy="326390"/>
            </a:xfrm>
            <a:custGeom>
              <a:avLst/>
              <a:gdLst/>
              <a:ahLst/>
              <a:cxnLst/>
              <a:rect l="l" t="t" r="r" b="b"/>
              <a:pathLst>
                <a:path w="326390" h="326389">
                  <a:moveTo>
                    <a:pt x="271779" y="0"/>
                  </a:moveTo>
                  <a:lnTo>
                    <a:pt x="54355" y="0"/>
                  </a:lnTo>
                  <a:lnTo>
                    <a:pt x="33218" y="4278"/>
                  </a:lnTo>
                  <a:lnTo>
                    <a:pt x="15938" y="15938"/>
                  </a:lnTo>
                  <a:lnTo>
                    <a:pt x="4278" y="33218"/>
                  </a:lnTo>
                  <a:lnTo>
                    <a:pt x="0" y="54356"/>
                  </a:lnTo>
                  <a:lnTo>
                    <a:pt x="0" y="271780"/>
                  </a:lnTo>
                  <a:lnTo>
                    <a:pt x="4278" y="292917"/>
                  </a:lnTo>
                  <a:lnTo>
                    <a:pt x="15938" y="310197"/>
                  </a:lnTo>
                  <a:lnTo>
                    <a:pt x="33218" y="321857"/>
                  </a:lnTo>
                  <a:lnTo>
                    <a:pt x="54355" y="326136"/>
                  </a:lnTo>
                  <a:lnTo>
                    <a:pt x="271779" y="326136"/>
                  </a:lnTo>
                  <a:lnTo>
                    <a:pt x="292917" y="321857"/>
                  </a:lnTo>
                  <a:lnTo>
                    <a:pt x="310197" y="310197"/>
                  </a:lnTo>
                  <a:lnTo>
                    <a:pt x="321857" y="292917"/>
                  </a:lnTo>
                  <a:lnTo>
                    <a:pt x="326135" y="271780"/>
                  </a:lnTo>
                  <a:lnTo>
                    <a:pt x="326135" y="54356"/>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pic>
          <p:nvPicPr>
            <p:cNvPr id="61" name="object 61"/>
            <p:cNvPicPr/>
            <p:nvPr/>
          </p:nvPicPr>
          <p:blipFill>
            <a:blip r:embed="rId16" cstate="print"/>
            <a:stretch>
              <a:fillRect/>
            </a:stretch>
          </p:blipFill>
          <p:spPr>
            <a:xfrm>
              <a:off x="7583424" y="2715767"/>
              <a:ext cx="106679" cy="161544"/>
            </a:xfrm>
            <a:prstGeom prst="rect">
              <a:avLst/>
            </a:prstGeom>
          </p:spPr>
        </p:pic>
      </p:grpSp>
      <p:grpSp>
        <p:nvGrpSpPr>
          <p:cNvPr id="62" name="object 62"/>
          <p:cNvGrpSpPr/>
          <p:nvPr/>
        </p:nvGrpSpPr>
        <p:grpSpPr>
          <a:xfrm>
            <a:off x="6694931" y="3790188"/>
            <a:ext cx="325120" cy="326390"/>
            <a:chOff x="6694931" y="3790188"/>
            <a:chExt cx="325120" cy="326390"/>
          </a:xfrm>
        </p:grpSpPr>
        <p:sp>
          <p:nvSpPr>
            <p:cNvPr id="63" name="object 63"/>
            <p:cNvSpPr/>
            <p:nvPr/>
          </p:nvSpPr>
          <p:spPr>
            <a:xfrm>
              <a:off x="6694931" y="3790188"/>
              <a:ext cx="325120" cy="326390"/>
            </a:xfrm>
            <a:custGeom>
              <a:avLst/>
              <a:gdLst/>
              <a:ahLst/>
              <a:cxnLst/>
              <a:rect l="l" t="t" r="r" b="b"/>
              <a:pathLst>
                <a:path w="325120" h="326389">
                  <a:moveTo>
                    <a:pt x="270510" y="0"/>
                  </a:moveTo>
                  <a:lnTo>
                    <a:pt x="54101" y="0"/>
                  </a:lnTo>
                  <a:lnTo>
                    <a:pt x="33057" y="4256"/>
                  </a:lnTo>
                  <a:lnTo>
                    <a:pt x="15859" y="15859"/>
                  </a:lnTo>
                  <a:lnTo>
                    <a:pt x="4256" y="33057"/>
                  </a:lnTo>
                  <a:lnTo>
                    <a:pt x="0" y="54102"/>
                  </a:lnTo>
                  <a:lnTo>
                    <a:pt x="0" y="272034"/>
                  </a:lnTo>
                  <a:lnTo>
                    <a:pt x="4256" y="293094"/>
                  </a:lnTo>
                  <a:lnTo>
                    <a:pt x="15859" y="310291"/>
                  </a:lnTo>
                  <a:lnTo>
                    <a:pt x="33057" y="321884"/>
                  </a:lnTo>
                  <a:lnTo>
                    <a:pt x="54101" y="326136"/>
                  </a:lnTo>
                  <a:lnTo>
                    <a:pt x="270510" y="326136"/>
                  </a:lnTo>
                  <a:lnTo>
                    <a:pt x="291554" y="321884"/>
                  </a:lnTo>
                  <a:lnTo>
                    <a:pt x="308752" y="310291"/>
                  </a:lnTo>
                  <a:lnTo>
                    <a:pt x="320355" y="293094"/>
                  </a:lnTo>
                  <a:lnTo>
                    <a:pt x="324612" y="272034"/>
                  </a:lnTo>
                  <a:lnTo>
                    <a:pt x="324612" y="54102"/>
                  </a:lnTo>
                  <a:lnTo>
                    <a:pt x="320355" y="33057"/>
                  </a:lnTo>
                  <a:lnTo>
                    <a:pt x="308752" y="15859"/>
                  </a:lnTo>
                  <a:lnTo>
                    <a:pt x="291554" y="4256"/>
                  </a:lnTo>
                  <a:lnTo>
                    <a:pt x="270510" y="0"/>
                  </a:lnTo>
                  <a:close/>
                </a:path>
              </a:pathLst>
            </a:custGeom>
            <a:solidFill>
              <a:srgbClr val="585858"/>
            </a:solidFill>
          </p:spPr>
          <p:txBody>
            <a:bodyPr wrap="square" lIns="0" tIns="0" rIns="0" bIns="0" rtlCol="0"/>
            <a:lstStyle/>
            <a:p>
              <a:endParaRPr/>
            </a:p>
          </p:txBody>
        </p:sp>
        <p:pic>
          <p:nvPicPr>
            <p:cNvPr id="64" name="object 64"/>
            <p:cNvPicPr/>
            <p:nvPr/>
          </p:nvPicPr>
          <p:blipFill>
            <a:blip r:embed="rId17" cstate="print"/>
            <a:stretch>
              <a:fillRect/>
            </a:stretch>
          </p:blipFill>
          <p:spPr>
            <a:xfrm>
              <a:off x="6784898" y="3805428"/>
              <a:ext cx="163017" cy="161544"/>
            </a:xfrm>
            <a:prstGeom prst="rect">
              <a:avLst/>
            </a:prstGeom>
          </p:spPr>
        </p:pic>
      </p:grpSp>
      <p:grpSp>
        <p:nvGrpSpPr>
          <p:cNvPr id="65" name="object 65"/>
          <p:cNvGrpSpPr/>
          <p:nvPr/>
        </p:nvGrpSpPr>
        <p:grpSpPr>
          <a:xfrm>
            <a:off x="6301740" y="3790188"/>
            <a:ext cx="326390" cy="326390"/>
            <a:chOff x="6301740" y="3790188"/>
            <a:chExt cx="326390" cy="326390"/>
          </a:xfrm>
        </p:grpSpPr>
        <p:sp>
          <p:nvSpPr>
            <p:cNvPr id="66" name="object 66"/>
            <p:cNvSpPr/>
            <p:nvPr/>
          </p:nvSpPr>
          <p:spPr>
            <a:xfrm>
              <a:off x="6301740" y="3790188"/>
              <a:ext cx="326390" cy="326390"/>
            </a:xfrm>
            <a:custGeom>
              <a:avLst/>
              <a:gdLst/>
              <a:ahLst/>
              <a:cxnLst/>
              <a:rect l="l" t="t" r="r" b="b"/>
              <a:pathLst>
                <a:path w="326390" h="326389">
                  <a:moveTo>
                    <a:pt x="271780" y="0"/>
                  </a:moveTo>
                  <a:lnTo>
                    <a:pt x="54356" y="0"/>
                  </a:lnTo>
                  <a:lnTo>
                    <a:pt x="33218" y="4278"/>
                  </a:lnTo>
                  <a:lnTo>
                    <a:pt x="15938" y="15938"/>
                  </a:lnTo>
                  <a:lnTo>
                    <a:pt x="4278" y="33218"/>
                  </a:lnTo>
                  <a:lnTo>
                    <a:pt x="0" y="54356"/>
                  </a:lnTo>
                  <a:lnTo>
                    <a:pt x="0" y="271780"/>
                  </a:lnTo>
                  <a:lnTo>
                    <a:pt x="4278" y="292938"/>
                  </a:lnTo>
                  <a:lnTo>
                    <a:pt x="15938" y="310216"/>
                  </a:lnTo>
                  <a:lnTo>
                    <a:pt x="33218" y="321864"/>
                  </a:lnTo>
                  <a:lnTo>
                    <a:pt x="54356" y="326136"/>
                  </a:lnTo>
                  <a:lnTo>
                    <a:pt x="271780" y="326136"/>
                  </a:lnTo>
                  <a:lnTo>
                    <a:pt x="292917" y="321864"/>
                  </a:lnTo>
                  <a:lnTo>
                    <a:pt x="310197" y="310216"/>
                  </a:lnTo>
                  <a:lnTo>
                    <a:pt x="321857" y="292938"/>
                  </a:lnTo>
                  <a:lnTo>
                    <a:pt x="326136" y="271780"/>
                  </a:lnTo>
                  <a:lnTo>
                    <a:pt x="326136" y="54356"/>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pic>
          <p:nvPicPr>
            <p:cNvPr id="67" name="object 67"/>
            <p:cNvPicPr/>
            <p:nvPr/>
          </p:nvPicPr>
          <p:blipFill>
            <a:blip r:embed="rId18" cstate="print"/>
            <a:stretch>
              <a:fillRect/>
            </a:stretch>
          </p:blipFill>
          <p:spPr>
            <a:xfrm>
              <a:off x="6399403" y="3800856"/>
              <a:ext cx="140080" cy="160019"/>
            </a:xfrm>
            <a:prstGeom prst="rect">
              <a:avLst/>
            </a:prstGeom>
          </p:spPr>
        </p:pic>
      </p:grpSp>
      <p:grpSp>
        <p:nvGrpSpPr>
          <p:cNvPr id="68" name="object 68"/>
          <p:cNvGrpSpPr/>
          <p:nvPr/>
        </p:nvGrpSpPr>
        <p:grpSpPr>
          <a:xfrm>
            <a:off x="7086600" y="3790188"/>
            <a:ext cx="326390" cy="326390"/>
            <a:chOff x="7086600" y="3790188"/>
            <a:chExt cx="326390" cy="326390"/>
          </a:xfrm>
        </p:grpSpPr>
        <p:sp>
          <p:nvSpPr>
            <p:cNvPr id="69" name="object 69"/>
            <p:cNvSpPr/>
            <p:nvPr/>
          </p:nvSpPr>
          <p:spPr>
            <a:xfrm>
              <a:off x="7086600" y="3790188"/>
              <a:ext cx="326390" cy="326390"/>
            </a:xfrm>
            <a:custGeom>
              <a:avLst/>
              <a:gdLst/>
              <a:ahLst/>
              <a:cxnLst/>
              <a:rect l="l" t="t" r="r" b="b"/>
              <a:pathLst>
                <a:path w="326390" h="326389">
                  <a:moveTo>
                    <a:pt x="271779" y="0"/>
                  </a:moveTo>
                  <a:lnTo>
                    <a:pt x="54355" y="0"/>
                  </a:lnTo>
                  <a:lnTo>
                    <a:pt x="33218" y="4278"/>
                  </a:lnTo>
                  <a:lnTo>
                    <a:pt x="15938" y="15938"/>
                  </a:lnTo>
                  <a:lnTo>
                    <a:pt x="4278" y="33218"/>
                  </a:lnTo>
                  <a:lnTo>
                    <a:pt x="0" y="54356"/>
                  </a:lnTo>
                  <a:lnTo>
                    <a:pt x="0" y="271780"/>
                  </a:lnTo>
                  <a:lnTo>
                    <a:pt x="4278" y="292938"/>
                  </a:lnTo>
                  <a:lnTo>
                    <a:pt x="15938" y="310216"/>
                  </a:lnTo>
                  <a:lnTo>
                    <a:pt x="33218" y="321864"/>
                  </a:lnTo>
                  <a:lnTo>
                    <a:pt x="54355" y="326136"/>
                  </a:lnTo>
                  <a:lnTo>
                    <a:pt x="271779" y="326136"/>
                  </a:lnTo>
                  <a:lnTo>
                    <a:pt x="292917" y="321864"/>
                  </a:lnTo>
                  <a:lnTo>
                    <a:pt x="310197" y="310216"/>
                  </a:lnTo>
                  <a:lnTo>
                    <a:pt x="321857" y="292938"/>
                  </a:lnTo>
                  <a:lnTo>
                    <a:pt x="326135" y="271780"/>
                  </a:lnTo>
                  <a:lnTo>
                    <a:pt x="326135" y="54356"/>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pic>
          <p:nvPicPr>
            <p:cNvPr id="70" name="object 70"/>
            <p:cNvPicPr/>
            <p:nvPr/>
          </p:nvPicPr>
          <p:blipFill>
            <a:blip r:embed="rId19" cstate="print"/>
            <a:stretch>
              <a:fillRect/>
            </a:stretch>
          </p:blipFill>
          <p:spPr>
            <a:xfrm>
              <a:off x="7210165" y="3813048"/>
              <a:ext cx="82174" cy="138684"/>
            </a:xfrm>
            <a:prstGeom prst="rect">
              <a:avLst/>
            </a:prstGeom>
          </p:spPr>
        </p:pic>
      </p:grpSp>
      <p:grpSp>
        <p:nvGrpSpPr>
          <p:cNvPr id="71" name="object 71"/>
          <p:cNvGrpSpPr/>
          <p:nvPr/>
        </p:nvGrpSpPr>
        <p:grpSpPr>
          <a:xfrm>
            <a:off x="7479792" y="3790188"/>
            <a:ext cx="326390" cy="326390"/>
            <a:chOff x="7479792" y="3790188"/>
            <a:chExt cx="326390" cy="326390"/>
          </a:xfrm>
        </p:grpSpPr>
        <p:sp>
          <p:nvSpPr>
            <p:cNvPr id="72" name="object 72"/>
            <p:cNvSpPr/>
            <p:nvPr/>
          </p:nvSpPr>
          <p:spPr>
            <a:xfrm>
              <a:off x="7479792" y="3790188"/>
              <a:ext cx="326390" cy="326390"/>
            </a:xfrm>
            <a:custGeom>
              <a:avLst/>
              <a:gdLst/>
              <a:ahLst/>
              <a:cxnLst/>
              <a:rect l="l" t="t" r="r" b="b"/>
              <a:pathLst>
                <a:path w="326390" h="326389">
                  <a:moveTo>
                    <a:pt x="271779" y="0"/>
                  </a:moveTo>
                  <a:lnTo>
                    <a:pt x="54355" y="0"/>
                  </a:lnTo>
                  <a:lnTo>
                    <a:pt x="33218" y="4278"/>
                  </a:lnTo>
                  <a:lnTo>
                    <a:pt x="15938" y="15938"/>
                  </a:lnTo>
                  <a:lnTo>
                    <a:pt x="4278" y="33218"/>
                  </a:lnTo>
                  <a:lnTo>
                    <a:pt x="0" y="54356"/>
                  </a:lnTo>
                  <a:lnTo>
                    <a:pt x="0" y="271780"/>
                  </a:lnTo>
                  <a:lnTo>
                    <a:pt x="4278" y="292938"/>
                  </a:lnTo>
                  <a:lnTo>
                    <a:pt x="15938" y="310216"/>
                  </a:lnTo>
                  <a:lnTo>
                    <a:pt x="33218" y="321864"/>
                  </a:lnTo>
                  <a:lnTo>
                    <a:pt x="54355" y="326136"/>
                  </a:lnTo>
                  <a:lnTo>
                    <a:pt x="271779" y="326136"/>
                  </a:lnTo>
                  <a:lnTo>
                    <a:pt x="292917" y="321864"/>
                  </a:lnTo>
                  <a:lnTo>
                    <a:pt x="310197" y="310216"/>
                  </a:lnTo>
                  <a:lnTo>
                    <a:pt x="321857" y="292938"/>
                  </a:lnTo>
                  <a:lnTo>
                    <a:pt x="326135" y="271780"/>
                  </a:lnTo>
                  <a:lnTo>
                    <a:pt x="326135" y="54356"/>
                  </a:lnTo>
                  <a:lnTo>
                    <a:pt x="321857" y="33218"/>
                  </a:lnTo>
                  <a:lnTo>
                    <a:pt x="310197" y="15938"/>
                  </a:lnTo>
                  <a:lnTo>
                    <a:pt x="292917" y="4278"/>
                  </a:lnTo>
                  <a:lnTo>
                    <a:pt x="271779" y="0"/>
                  </a:lnTo>
                  <a:close/>
                </a:path>
              </a:pathLst>
            </a:custGeom>
            <a:solidFill>
              <a:srgbClr val="585858"/>
            </a:solidFill>
          </p:spPr>
          <p:txBody>
            <a:bodyPr wrap="square" lIns="0" tIns="0" rIns="0" bIns="0" rtlCol="0"/>
            <a:lstStyle/>
            <a:p>
              <a:endParaRPr/>
            </a:p>
          </p:txBody>
        </p:sp>
        <p:pic>
          <p:nvPicPr>
            <p:cNvPr id="73" name="object 73"/>
            <p:cNvPicPr/>
            <p:nvPr/>
          </p:nvPicPr>
          <p:blipFill>
            <a:blip r:embed="rId20" cstate="print"/>
            <a:stretch>
              <a:fillRect/>
            </a:stretch>
          </p:blipFill>
          <p:spPr>
            <a:xfrm>
              <a:off x="7604760" y="3791712"/>
              <a:ext cx="86868" cy="129540"/>
            </a:xfrm>
            <a:prstGeom prst="rect">
              <a:avLst/>
            </a:prstGeom>
          </p:spPr>
        </p:pic>
      </p:grpSp>
      <p:grpSp>
        <p:nvGrpSpPr>
          <p:cNvPr id="74" name="object 74"/>
          <p:cNvGrpSpPr/>
          <p:nvPr/>
        </p:nvGrpSpPr>
        <p:grpSpPr>
          <a:xfrm>
            <a:off x="7871459" y="3790188"/>
            <a:ext cx="326390" cy="326390"/>
            <a:chOff x="7871459" y="3790188"/>
            <a:chExt cx="326390" cy="326390"/>
          </a:xfrm>
        </p:grpSpPr>
        <p:sp>
          <p:nvSpPr>
            <p:cNvPr id="75" name="object 75"/>
            <p:cNvSpPr/>
            <p:nvPr/>
          </p:nvSpPr>
          <p:spPr>
            <a:xfrm>
              <a:off x="7871459" y="3790188"/>
              <a:ext cx="326390" cy="326390"/>
            </a:xfrm>
            <a:custGeom>
              <a:avLst/>
              <a:gdLst/>
              <a:ahLst/>
              <a:cxnLst/>
              <a:rect l="l" t="t" r="r" b="b"/>
              <a:pathLst>
                <a:path w="326390" h="326389">
                  <a:moveTo>
                    <a:pt x="271780" y="0"/>
                  </a:moveTo>
                  <a:lnTo>
                    <a:pt x="54356" y="0"/>
                  </a:lnTo>
                  <a:lnTo>
                    <a:pt x="33218" y="4278"/>
                  </a:lnTo>
                  <a:lnTo>
                    <a:pt x="15938" y="15938"/>
                  </a:lnTo>
                  <a:lnTo>
                    <a:pt x="4278" y="33218"/>
                  </a:lnTo>
                  <a:lnTo>
                    <a:pt x="0" y="54356"/>
                  </a:lnTo>
                  <a:lnTo>
                    <a:pt x="0" y="271780"/>
                  </a:lnTo>
                  <a:lnTo>
                    <a:pt x="4278" y="292938"/>
                  </a:lnTo>
                  <a:lnTo>
                    <a:pt x="15938" y="310216"/>
                  </a:lnTo>
                  <a:lnTo>
                    <a:pt x="33218" y="321864"/>
                  </a:lnTo>
                  <a:lnTo>
                    <a:pt x="54356" y="326136"/>
                  </a:lnTo>
                  <a:lnTo>
                    <a:pt x="271780" y="326136"/>
                  </a:lnTo>
                  <a:lnTo>
                    <a:pt x="292917" y="321864"/>
                  </a:lnTo>
                  <a:lnTo>
                    <a:pt x="310197" y="310216"/>
                  </a:lnTo>
                  <a:lnTo>
                    <a:pt x="321857" y="292938"/>
                  </a:lnTo>
                  <a:lnTo>
                    <a:pt x="326136" y="271780"/>
                  </a:lnTo>
                  <a:lnTo>
                    <a:pt x="326136" y="54356"/>
                  </a:lnTo>
                  <a:lnTo>
                    <a:pt x="321857" y="33218"/>
                  </a:lnTo>
                  <a:lnTo>
                    <a:pt x="310197" y="15938"/>
                  </a:lnTo>
                  <a:lnTo>
                    <a:pt x="292917" y="4278"/>
                  </a:lnTo>
                  <a:lnTo>
                    <a:pt x="271780" y="0"/>
                  </a:lnTo>
                  <a:close/>
                </a:path>
              </a:pathLst>
            </a:custGeom>
            <a:solidFill>
              <a:srgbClr val="585858"/>
            </a:solidFill>
          </p:spPr>
          <p:txBody>
            <a:bodyPr wrap="square" lIns="0" tIns="0" rIns="0" bIns="0" rtlCol="0"/>
            <a:lstStyle/>
            <a:p>
              <a:endParaRPr/>
            </a:p>
          </p:txBody>
        </p:sp>
        <p:pic>
          <p:nvPicPr>
            <p:cNvPr id="76" name="object 76"/>
            <p:cNvPicPr/>
            <p:nvPr/>
          </p:nvPicPr>
          <p:blipFill>
            <a:blip r:embed="rId21" cstate="print"/>
            <a:stretch>
              <a:fillRect/>
            </a:stretch>
          </p:blipFill>
          <p:spPr>
            <a:xfrm>
              <a:off x="7964423" y="3796284"/>
              <a:ext cx="138683" cy="160019"/>
            </a:xfrm>
            <a:prstGeom prst="rect">
              <a:avLst/>
            </a:prstGeom>
          </p:spPr>
        </p:pic>
      </p:grpSp>
      <p:grpSp>
        <p:nvGrpSpPr>
          <p:cNvPr id="77" name="object 77"/>
          <p:cNvGrpSpPr/>
          <p:nvPr/>
        </p:nvGrpSpPr>
        <p:grpSpPr>
          <a:xfrm>
            <a:off x="6694931" y="3407664"/>
            <a:ext cx="325120" cy="325120"/>
            <a:chOff x="6694931" y="3407664"/>
            <a:chExt cx="325120" cy="325120"/>
          </a:xfrm>
        </p:grpSpPr>
        <p:sp>
          <p:nvSpPr>
            <p:cNvPr id="78" name="object 78"/>
            <p:cNvSpPr/>
            <p:nvPr/>
          </p:nvSpPr>
          <p:spPr>
            <a:xfrm>
              <a:off x="6694931" y="3407664"/>
              <a:ext cx="325120" cy="325120"/>
            </a:xfrm>
            <a:custGeom>
              <a:avLst/>
              <a:gdLst/>
              <a:ahLst/>
              <a:cxnLst/>
              <a:rect l="l" t="t" r="r" b="b"/>
              <a:pathLst>
                <a:path w="325120" h="325120">
                  <a:moveTo>
                    <a:pt x="270510" y="0"/>
                  </a:moveTo>
                  <a:lnTo>
                    <a:pt x="54101" y="0"/>
                  </a:lnTo>
                  <a:lnTo>
                    <a:pt x="33057" y="4256"/>
                  </a:lnTo>
                  <a:lnTo>
                    <a:pt x="15859" y="15859"/>
                  </a:lnTo>
                  <a:lnTo>
                    <a:pt x="4256" y="33057"/>
                  </a:lnTo>
                  <a:lnTo>
                    <a:pt x="0" y="54102"/>
                  </a:lnTo>
                  <a:lnTo>
                    <a:pt x="0" y="270510"/>
                  </a:lnTo>
                  <a:lnTo>
                    <a:pt x="4256" y="291554"/>
                  </a:lnTo>
                  <a:lnTo>
                    <a:pt x="15859" y="308752"/>
                  </a:lnTo>
                  <a:lnTo>
                    <a:pt x="33057" y="320355"/>
                  </a:lnTo>
                  <a:lnTo>
                    <a:pt x="54101" y="324612"/>
                  </a:lnTo>
                  <a:lnTo>
                    <a:pt x="270510" y="324612"/>
                  </a:lnTo>
                  <a:lnTo>
                    <a:pt x="291554" y="320355"/>
                  </a:lnTo>
                  <a:lnTo>
                    <a:pt x="308752" y="308752"/>
                  </a:lnTo>
                  <a:lnTo>
                    <a:pt x="320355" y="291554"/>
                  </a:lnTo>
                  <a:lnTo>
                    <a:pt x="324612" y="270510"/>
                  </a:lnTo>
                  <a:lnTo>
                    <a:pt x="324612" y="54102"/>
                  </a:lnTo>
                  <a:lnTo>
                    <a:pt x="320355" y="33057"/>
                  </a:lnTo>
                  <a:lnTo>
                    <a:pt x="308752" y="15859"/>
                  </a:lnTo>
                  <a:lnTo>
                    <a:pt x="291554" y="4256"/>
                  </a:lnTo>
                  <a:lnTo>
                    <a:pt x="270510" y="0"/>
                  </a:lnTo>
                  <a:close/>
                </a:path>
              </a:pathLst>
            </a:custGeom>
            <a:solidFill>
              <a:srgbClr val="585858"/>
            </a:solidFill>
          </p:spPr>
          <p:txBody>
            <a:bodyPr wrap="square" lIns="0" tIns="0" rIns="0" bIns="0" rtlCol="0"/>
            <a:lstStyle/>
            <a:p>
              <a:endParaRPr/>
            </a:p>
          </p:txBody>
        </p:sp>
        <p:pic>
          <p:nvPicPr>
            <p:cNvPr id="79" name="object 79"/>
            <p:cNvPicPr/>
            <p:nvPr/>
          </p:nvPicPr>
          <p:blipFill>
            <a:blip r:embed="rId22" cstate="print"/>
            <a:stretch>
              <a:fillRect/>
            </a:stretch>
          </p:blipFill>
          <p:spPr>
            <a:xfrm>
              <a:off x="6800087" y="3433572"/>
              <a:ext cx="138683" cy="144779"/>
            </a:xfrm>
            <a:prstGeom prst="rect">
              <a:avLst/>
            </a:prstGeom>
          </p:spPr>
        </p:pic>
      </p:grpSp>
      <p:grpSp>
        <p:nvGrpSpPr>
          <p:cNvPr id="80" name="object 80"/>
          <p:cNvGrpSpPr/>
          <p:nvPr/>
        </p:nvGrpSpPr>
        <p:grpSpPr>
          <a:xfrm>
            <a:off x="6301740" y="3407664"/>
            <a:ext cx="326390" cy="325120"/>
            <a:chOff x="6301740" y="3407664"/>
            <a:chExt cx="326390" cy="325120"/>
          </a:xfrm>
        </p:grpSpPr>
        <p:sp>
          <p:nvSpPr>
            <p:cNvPr id="81" name="object 81"/>
            <p:cNvSpPr/>
            <p:nvPr/>
          </p:nvSpPr>
          <p:spPr>
            <a:xfrm>
              <a:off x="6301740" y="3407664"/>
              <a:ext cx="326390" cy="325120"/>
            </a:xfrm>
            <a:custGeom>
              <a:avLst/>
              <a:gdLst/>
              <a:ahLst/>
              <a:cxnLst/>
              <a:rect l="l" t="t" r="r" b="b"/>
              <a:pathLst>
                <a:path w="326390" h="325120">
                  <a:moveTo>
                    <a:pt x="272034" y="0"/>
                  </a:moveTo>
                  <a:lnTo>
                    <a:pt x="54101" y="0"/>
                  </a:lnTo>
                  <a:lnTo>
                    <a:pt x="33057" y="4256"/>
                  </a:lnTo>
                  <a:lnTo>
                    <a:pt x="15859" y="15859"/>
                  </a:lnTo>
                  <a:lnTo>
                    <a:pt x="4256" y="33057"/>
                  </a:lnTo>
                  <a:lnTo>
                    <a:pt x="0" y="54102"/>
                  </a:lnTo>
                  <a:lnTo>
                    <a:pt x="0" y="270510"/>
                  </a:lnTo>
                  <a:lnTo>
                    <a:pt x="4256" y="291554"/>
                  </a:lnTo>
                  <a:lnTo>
                    <a:pt x="15859" y="308752"/>
                  </a:lnTo>
                  <a:lnTo>
                    <a:pt x="33057" y="320355"/>
                  </a:lnTo>
                  <a:lnTo>
                    <a:pt x="54101" y="324612"/>
                  </a:lnTo>
                  <a:lnTo>
                    <a:pt x="272034" y="324612"/>
                  </a:lnTo>
                  <a:lnTo>
                    <a:pt x="293078" y="320355"/>
                  </a:lnTo>
                  <a:lnTo>
                    <a:pt x="310276" y="308752"/>
                  </a:lnTo>
                  <a:lnTo>
                    <a:pt x="321879" y="291554"/>
                  </a:lnTo>
                  <a:lnTo>
                    <a:pt x="326136" y="270510"/>
                  </a:lnTo>
                  <a:lnTo>
                    <a:pt x="326136" y="54102"/>
                  </a:lnTo>
                  <a:lnTo>
                    <a:pt x="321879" y="33057"/>
                  </a:lnTo>
                  <a:lnTo>
                    <a:pt x="310276" y="15859"/>
                  </a:lnTo>
                  <a:lnTo>
                    <a:pt x="293078" y="4256"/>
                  </a:lnTo>
                  <a:lnTo>
                    <a:pt x="272034" y="0"/>
                  </a:lnTo>
                  <a:close/>
                </a:path>
              </a:pathLst>
            </a:custGeom>
            <a:solidFill>
              <a:srgbClr val="585858"/>
            </a:solidFill>
          </p:spPr>
          <p:txBody>
            <a:bodyPr wrap="square" lIns="0" tIns="0" rIns="0" bIns="0" rtlCol="0"/>
            <a:lstStyle/>
            <a:p>
              <a:endParaRPr/>
            </a:p>
          </p:txBody>
        </p:sp>
        <p:pic>
          <p:nvPicPr>
            <p:cNvPr id="82" name="object 82"/>
            <p:cNvPicPr/>
            <p:nvPr/>
          </p:nvPicPr>
          <p:blipFill>
            <a:blip r:embed="rId23" cstate="print"/>
            <a:stretch>
              <a:fillRect/>
            </a:stretch>
          </p:blipFill>
          <p:spPr>
            <a:xfrm>
              <a:off x="6394704" y="3418332"/>
              <a:ext cx="141731" cy="155448"/>
            </a:xfrm>
            <a:prstGeom prst="rect">
              <a:avLst/>
            </a:prstGeom>
          </p:spPr>
        </p:pic>
      </p:grpSp>
      <p:grpSp>
        <p:nvGrpSpPr>
          <p:cNvPr id="83" name="object 83"/>
          <p:cNvGrpSpPr/>
          <p:nvPr/>
        </p:nvGrpSpPr>
        <p:grpSpPr>
          <a:xfrm>
            <a:off x="7086600" y="3407664"/>
            <a:ext cx="326390" cy="325120"/>
            <a:chOff x="7086600" y="3407664"/>
            <a:chExt cx="326390" cy="325120"/>
          </a:xfrm>
        </p:grpSpPr>
        <p:sp>
          <p:nvSpPr>
            <p:cNvPr id="84" name="object 84"/>
            <p:cNvSpPr/>
            <p:nvPr/>
          </p:nvSpPr>
          <p:spPr>
            <a:xfrm>
              <a:off x="7086600" y="3407664"/>
              <a:ext cx="326390" cy="325120"/>
            </a:xfrm>
            <a:custGeom>
              <a:avLst/>
              <a:gdLst/>
              <a:ahLst/>
              <a:cxnLst/>
              <a:rect l="l" t="t" r="r" b="b"/>
              <a:pathLst>
                <a:path w="326390" h="325120">
                  <a:moveTo>
                    <a:pt x="272033" y="0"/>
                  </a:moveTo>
                  <a:lnTo>
                    <a:pt x="54101" y="0"/>
                  </a:lnTo>
                  <a:lnTo>
                    <a:pt x="33057" y="4256"/>
                  </a:lnTo>
                  <a:lnTo>
                    <a:pt x="15859" y="15859"/>
                  </a:lnTo>
                  <a:lnTo>
                    <a:pt x="4256" y="33057"/>
                  </a:lnTo>
                  <a:lnTo>
                    <a:pt x="0" y="54102"/>
                  </a:lnTo>
                  <a:lnTo>
                    <a:pt x="0" y="270510"/>
                  </a:lnTo>
                  <a:lnTo>
                    <a:pt x="4256" y="291554"/>
                  </a:lnTo>
                  <a:lnTo>
                    <a:pt x="15859" y="308752"/>
                  </a:lnTo>
                  <a:lnTo>
                    <a:pt x="33057" y="320355"/>
                  </a:lnTo>
                  <a:lnTo>
                    <a:pt x="54101" y="324612"/>
                  </a:lnTo>
                  <a:lnTo>
                    <a:pt x="272033" y="324612"/>
                  </a:lnTo>
                  <a:lnTo>
                    <a:pt x="293078" y="320355"/>
                  </a:lnTo>
                  <a:lnTo>
                    <a:pt x="310276" y="308752"/>
                  </a:lnTo>
                  <a:lnTo>
                    <a:pt x="321879" y="291554"/>
                  </a:lnTo>
                  <a:lnTo>
                    <a:pt x="326135" y="270510"/>
                  </a:lnTo>
                  <a:lnTo>
                    <a:pt x="326135" y="54102"/>
                  </a:lnTo>
                  <a:lnTo>
                    <a:pt x="321879" y="33057"/>
                  </a:lnTo>
                  <a:lnTo>
                    <a:pt x="310276" y="15859"/>
                  </a:lnTo>
                  <a:lnTo>
                    <a:pt x="293078" y="4256"/>
                  </a:lnTo>
                  <a:lnTo>
                    <a:pt x="272033" y="0"/>
                  </a:lnTo>
                  <a:close/>
                </a:path>
              </a:pathLst>
            </a:custGeom>
            <a:solidFill>
              <a:srgbClr val="585858"/>
            </a:solidFill>
          </p:spPr>
          <p:txBody>
            <a:bodyPr wrap="square" lIns="0" tIns="0" rIns="0" bIns="0" rtlCol="0"/>
            <a:lstStyle/>
            <a:p>
              <a:endParaRPr/>
            </a:p>
          </p:txBody>
        </p:sp>
        <p:pic>
          <p:nvPicPr>
            <p:cNvPr id="85" name="object 85"/>
            <p:cNvPicPr/>
            <p:nvPr/>
          </p:nvPicPr>
          <p:blipFill>
            <a:blip r:embed="rId24" cstate="print"/>
            <a:stretch>
              <a:fillRect/>
            </a:stretch>
          </p:blipFill>
          <p:spPr>
            <a:xfrm>
              <a:off x="7196328" y="3421380"/>
              <a:ext cx="102107" cy="152400"/>
            </a:xfrm>
            <a:prstGeom prst="rect">
              <a:avLst/>
            </a:prstGeom>
          </p:spPr>
        </p:pic>
      </p:grpSp>
      <p:grpSp>
        <p:nvGrpSpPr>
          <p:cNvPr id="86" name="object 86"/>
          <p:cNvGrpSpPr/>
          <p:nvPr/>
        </p:nvGrpSpPr>
        <p:grpSpPr>
          <a:xfrm>
            <a:off x="7479792" y="3407664"/>
            <a:ext cx="326390" cy="325120"/>
            <a:chOff x="7479792" y="3407664"/>
            <a:chExt cx="326390" cy="325120"/>
          </a:xfrm>
        </p:grpSpPr>
        <p:sp>
          <p:nvSpPr>
            <p:cNvPr id="87" name="object 87"/>
            <p:cNvSpPr/>
            <p:nvPr/>
          </p:nvSpPr>
          <p:spPr>
            <a:xfrm>
              <a:off x="7479792" y="3407664"/>
              <a:ext cx="326390" cy="325120"/>
            </a:xfrm>
            <a:custGeom>
              <a:avLst/>
              <a:gdLst/>
              <a:ahLst/>
              <a:cxnLst/>
              <a:rect l="l" t="t" r="r" b="b"/>
              <a:pathLst>
                <a:path w="326390" h="325120">
                  <a:moveTo>
                    <a:pt x="272033" y="0"/>
                  </a:moveTo>
                  <a:lnTo>
                    <a:pt x="54101" y="0"/>
                  </a:lnTo>
                  <a:lnTo>
                    <a:pt x="33057" y="4256"/>
                  </a:lnTo>
                  <a:lnTo>
                    <a:pt x="15859" y="15859"/>
                  </a:lnTo>
                  <a:lnTo>
                    <a:pt x="4256" y="33057"/>
                  </a:lnTo>
                  <a:lnTo>
                    <a:pt x="0" y="54102"/>
                  </a:lnTo>
                  <a:lnTo>
                    <a:pt x="0" y="270510"/>
                  </a:lnTo>
                  <a:lnTo>
                    <a:pt x="4256" y="291554"/>
                  </a:lnTo>
                  <a:lnTo>
                    <a:pt x="15859" y="308752"/>
                  </a:lnTo>
                  <a:lnTo>
                    <a:pt x="33057" y="320355"/>
                  </a:lnTo>
                  <a:lnTo>
                    <a:pt x="54101" y="324612"/>
                  </a:lnTo>
                  <a:lnTo>
                    <a:pt x="272033" y="324612"/>
                  </a:lnTo>
                  <a:lnTo>
                    <a:pt x="293078" y="320355"/>
                  </a:lnTo>
                  <a:lnTo>
                    <a:pt x="310276" y="308752"/>
                  </a:lnTo>
                  <a:lnTo>
                    <a:pt x="321879" y="291554"/>
                  </a:lnTo>
                  <a:lnTo>
                    <a:pt x="326135" y="270510"/>
                  </a:lnTo>
                  <a:lnTo>
                    <a:pt x="326135" y="54102"/>
                  </a:lnTo>
                  <a:lnTo>
                    <a:pt x="321879" y="33057"/>
                  </a:lnTo>
                  <a:lnTo>
                    <a:pt x="310276" y="15859"/>
                  </a:lnTo>
                  <a:lnTo>
                    <a:pt x="293078" y="4256"/>
                  </a:lnTo>
                  <a:lnTo>
                    <a:pt x="272033" y="0"/>
                  </a:lnTo>
                  <a:close/>
                </a:path>
              </a:pathLst>
            </a:custGeom>
            <a:solidFill>
              <a:srgbClr val="585858"/>
            </a:solidFill>
          </p:spPr>
          <p:txBody>
            <a:bodyPr wrap="square" lIns="0" tIns="0" rIns="0" bIns="0" rtlCol="0"/>
            <a:lstStyle/>
            <a:p>
              <a:endParaRPr/>
            </a:p>
          </p:txBody>
        </p:sp>
        <p:pic>
          <p:nvPicPr>
            <p:cNvPr id="88" name="object 88"/>
            <p:cNvPicPr/>
            <p:nvPr/>
          </p:nvPicPr>
          <p:blipFill>
            <a:blip r:embed="rId25" cstate="print"/>
            <a:stretch>
              <a:fillRect/>
            </a:stretch>
          </p:blipFill>
          <p:spPr>
            <a:xfrm>
              <a:off x="7580376" y="3433572"/>
              <a:ext cx="137159" cy="144779"/>
            </a:xfrm>
            <a:prstGeom prst="rect">
              <a:avLst/>
            </a:prstGeom>
          </p:spPr>
        </p:pic>
      </p:grpSp>
      <p:grpSp>
        <p:nvGrpSpPr>
          <p:cNvPr id="89" name="object 89"/>
          <p:cNvGrpSpPr/>
          <p:nvPr/>
        </p:nvGrpSpPr>
        <p:grpSpPr>
          <a:xfrm>
            <a:off x="7871459" y="3407664"/>
            <a:ext cx="326390" cy="325120"/>
            <a:chOff x="7871459" y="3407664"/>
            <a:chExt cx="326390" cy="325120"/>
          </a:xfrm>
        </p:grpSpPr>
        <p:sp>
          <p:nvSpPr>
            <p:cNvPr id="90" name="object 90"/>
            <p:cNvSpPr/>
            <p:nvPr/>
          </p:nvSpPr>
          <p:spPr>
            <a:xfrm>
              <a:off x="7871459" y="3407664"/>
              <a:ext cx="326390" cy="325120"/>
            </a:xfrm>
            <a:custGeom>
              <a:avLst/>
              <a:gdLst/>
              <a:ahLst/>
              <a:cxnLst/>
              <a:rect l="l" t="t" r="r" b="b"/>
              <a:pathLst>
                <a:path w="326390" h="325120">
                  <a:moveTo>
                    <a:pt x="272034" y="0"/>
                  </a:moveTo>
                  <a:lnTo>
                    <a:pt x="54101" y="0"/>
                  </a:lnTo>
                  <a:lnTo>
                    <a:pt x="33057" y="4256"/>
                  </a:lnTo>
                  <a:lnTo>
                    <a:pt x="15859" y="15859"/>
                  </a:lnTo>
                  <a:lnTo>
                    <a:pt x="4256" y="33057"/>
                  </a:lnTo>
                  <a:lnTo>
                    <a:pt x="0" y="54102"/>
                  </a:lnTo>
                  <a:lnTo>
                    <a:pt x="0" y="270510"/>
                  </a:lnTo>
                  <a:lnTo>
                    <a:pt x="4256" y="291554"/>
                  </a:lnTo>
                  <a:lnTo>
                    <a:pt x="15859" y="308752"/>
                  </a:lnTo>
                  <a:lnTo>
                    <a:pt x="33057" y="320355"/>
                  </a:lnTo>
                  <a:lnTo>
                    <a:pt x="54101" y="324612"/>
                  </a:lnTo>
                  <a:lnTo>
                    <a:pt x="272034" y="324612"/>
                  </a:lnTo>
                  <a:lnTo>
                    <a:pt x="293078" y="320355"/>
                  </a:lnTo>
                  <a:lnTo>
                    <a:pt x="310276" y="308752"/>
                  </a:lnTo>
                  <a:lnTo>
                    <a:pt x="321879" y="291554"/>
                  </a:lnTo>
                  <a:lnTo>
                    <a:pt x="326136" y="270510"/>
                  </a:lnTo>
                  <a:lnTo>
                    <a:pt x="326136" y="54102"/>
                  </a:lnTo>
                  <a:lnTo>
                    <a:pt x="321879" y="33057"/>
                  </a:lnTo>
                  <a:lnTo>
                    <a:pt x="310276" y="15859"/>
                  </a:lnTo>
                  <a:lnTo>
                    <a:pt x="293078" y="4256"/>
                  </a:lnTo>
                  <a:lnTo>
                    <a:pt x="272034" y="0"/>
                  </a:lnTo>
                  <a:close/>
                </a:path>
              </a:pathLst>
            </a:custGeom>
            <a:solidFill>
              <a:srgbClr val="585858"/>
            </a:solidFill>
          </p:spPr>
          <p:txBody>
            <a:bodyPr wrap="square" lIns="0" tIns="0" rIns="0" bIns="0" rtlCol="0"/>
            <a:lstStyle/>
            <a:p>
              <a:endParaRPr/>
            </a:p>
          </p:txBody>
        </p:sp>
        <p:pic>
          <p:nvPicPr>
            <p:cNvPr id="91" name="object 91"/>
            <p:cNvPicPr/>
            <p:nvPr/>
          </p:nvPicPr>
          <p:blipFill>
            <a:blip r:embed="rId26" cstate="print"/>
            <a:stretch>
              <a:fillRect/>
            </a:stretch>
          </p:blipFill>
          <p:spPr>
            <a:xfrm>
              <a:off x="7929498" y="3432048"/>
              <a:ext cx="210184" cy="128015"/>
            </a:xfrm>
            <a:prstGeom prst="rect">
              <a:avLst/>
            </a:prstGeom>
          </p:spPr>
        </p:pic>
      </p:grpSp>
      <p:pic>
        <p:nvPicPr>
          <p:cNvPr id="92" name="object 92"/>
          <p:cNvPicPr/>
          <p:nvPr/>
        </p:nvPicPr>
        <p:blipFill>
          <a:blip r:embed="rId27" cstate="print"/>
          <a:stretch>
            <a:fillRect/>
          </a:stretch>
        </p:blipFill>
        <p:spPr>
          <a:xfrm>
            <a:off x="4308347" y="3483864"/>
            <a:ext cx="554736" cy="697992"/>
          </a:xfrm>
          <a:prstGeom prst="rect">
            <a:avLst/>
          </a:prstGeom>
        </p:spPr>
      </p:pic>
      <p:pic>
        <p:nvPicPr>
          <p:cNvPr id="93" name="object 93"/>
          <p:cNvPicPr/>
          <p:nvPr/>
        </p:nvPicPr>
        <p:blipFill>
          <a:blip r:embed="rId28" cstate="print"/>
          <a:stretch>
            <a:fillRect/>
          </a:stretch>
        </p:blipFill>
        <p:spPr>
          <a:xfrm>
            <a:off x="5169408" y="3407664"/>
            <a:ext cx="576072" cy="723900"/>
          </a:xfrm>
          <a:prstGeom prst="rect">
            <a:avLst/>
          </a:prstGeom>
        </p:spPr>
      </p:pic>
      <p:grpSp>
        <p:nvGrpSpPr>
          <p:cNvPr id="94" name="object 94"/>
          <p:cNvGrpSpPr/>
          <p:nvPr/>
        </p:nvGrpSpPr>
        <p:grpSpPr>
          <a:xfrm>
            <a:off x="6301740" y="1894332"/>
            <a:ext cx="326390" cy="325120"/>
            <a:chOff x="6301740" y="1894332"/>
            <a:chExt cx="326390" cy="325120"/>
          </a:xfrm>
        </p:grpSpPr>
        <p:sp>
          <p:nvSpPr>
            <p:cNvPr id="95" name="object 95"/>
            <p:cNvSpPr/>
            <p:nvPr/>
          </p:nvSpPr>
          <p:spPr>
            <a:xfrm>
              <a:off x="6301740" y="1894332"/>
              <a:ext cx="326390" cy="325120"/>
            </a:xfrm>
            <a:custGeom>
              <a:avLst/>
              <a:gdLst/>
              <a:ahLst/>
              <a:cxnLst/>
              <a:rect l="l" t="t" r="r" b="b"/>
              <a:pathLst>
                <a:path w="326390" h="325119">
                  <a:moveTo>
                    <a:pt x="272034" y="0"/>
                  </a:moveTo>
                  <a:lnTo>
                    <a:pt x="54101" y="0"/>
                  </a:lnTo>
                  <a:lnTo>
                    <a:pt x="33057" y="4256"/>
                  </a:lnTo>
                  <a:lnTo>
                    <a:pt x="15859" y="15859"/>
                  </a:lnTo>
                  <a:lnTo>
                    <a:pt x="4256" y="33057"/>
                  </a:lnTo>
                  <a:lnTo>
                    <a:pt x="0" y="54101"/>
                  </a:lnTo>
                  <a:lnTo>
                    <a:pt x="0" y="270510"/>
                  </a:lnTo>
                  <a:lnTo>
                    <a:pt x="4256" y="291554"/>
                  </a:lnTo>
                  <a:lnTo>
                    <a:pt x="15859" y="308752"/>
                  </a:lnTo>
                  <a:lnTo>
                    <a:pt x="33057" y="320355"/>
                  </a:lnTo>
                  <a:lnTo>
                    <a:pt x="54101" y="324612"/>
                  </a:lnTo>
                  <a:lnTo>
                    <a:pt x="272034" y="324612"/>
                  </a:lnTo>
                  <a:lnTo>
                    <a:pt x="293078" y="320355"/>
                  </a:lnTo>
                  <a:lnTo>
                    <a:pt x="310276" y="308752"/>
                  </a:lnTo>
                  <a:lnTo>
                    <a:pt x="321879" y="291554"/>
                  </a:lnTo>
                  <a:lnTo>
                    <a:pt x="326136" y="270510"/>
                  </a:lnTo>
                  <a:lnTo>
                    <a:pt x="326136" y="54101"/>
                  </a:lnTo>
                  <a:lnTo>
                    <a:pt x="321879" y="33057"/>
                  </a:lnTo>
                  <a:lnTo>
                    <a:pt x="310276" y="15859"/>
                  </a:lnTo>
                  <a:lnTo>
                    <a:pt x="293078" y="4256"/>
                  </a:lnTo>
                  <a:lnTo>
                    <a:pt x="272034" y="0"/>
                  </a:lnTo>
                  <a:close/>
                </a:path>
              </a:pathLst>
            </a:custGeom>
            <a:solidFill>
              <a:srgbClr val="585858"/>
            </a:solidFill>
          </p:spPr>
          <p:txBody>
            <a:bodyPr wrap="square" lIns="0" tIns="0" rIns="0" bIns="0" rtlCol="0"/>
            <a:lstStyle/>
            <a:p>
              <a:endParaRPr/>
            </a:p>
          </p:txBody>
        </p:sp>
        <p:pic>
          <p:nvPicPr>
            <p:cNvPr id="96" name="object 96"/>
            <p:cNvPicPr/>
            <p:nvPr/>
          </p:nvPicPr>
          <p:blipFill>
            <a:blip r:embed="rId29" cstate="print"/>
            <a:stretch>
              <a:fillRect/>
            </a:stretch>
          </p:blipFill>
          <p:spPr>
            <a:xfrm>
              <a:off x="6394831" y="1906524"/>
              <a:ext cx="155321" cy="153924"/>
            </a:xfrm>
            <a:prstGeom prst="rect">
              <a:avLst/>
            </a:prstGeom>
          </p:spPr>
        </p:pic>
      </p:grpSp>
      <p:grpSp>
        <p:nvGrpSpPr>
          <p:cNvPr id="97" name="object 97"/>
          <p:cNvGrpSpPr/>
          <p:nvPr/>
        </p:nvGrpSpPr>
        <p:grpSpPr>
          <a:xfrm>
            <a:off x="7871459" y="1894332"/>
            <a:ext cx="326390" cy="325120"/>
            <a:chOff x="7871459" y="1894332"/>
            <a:chExt cx="326390" cy="325120"/>
          </a:xfrm>
        </p:grpSpPr>
        <p:sp>
          <p:nvSpPr>
            <p:cNvPr id="98" name="object 98"/>
            <p:cNvSpPr/>
            <p:nvPr/>
          </p:nvSpPr>
          <p:spPr>
            <a:xfrm>
              <a:off x="7871459" y="1894332"/>
              <a:ext cx="326390" cy="325120"/>
            </a:xfrm>
            <a:custGeom>
              <a:avLst/>
              <a:gdLst/>
              <a:ahLst/>
              <a:cxnLst/>
              <a:rect l="l" t="t" r="r" b="b"/>
              <a:pathLst>
                <a:path w="326390" h="325119">
                  <a:moveTo>
                    <a:pt x="272034" y="0"/>
                  </a:moveTo>
                  <a:lnTo>
                    <a:pt x="54101" y="0"/>
                  </a:lnTo>
                  <a:lnTo>
                    <a:pt x="33057" y="4256"/>
                  </a:lnTo>
                  <a:lnTo>
                    <a:pt x="15859" y="15859"/>
                  </a:lnTo>
                  <a:lnTo>
                    <a:pt x="4256" y="33057"/>
                  </a:lnTo>
                  <a:lnTo>
                    <a:pt x="0" y="54101"/>
                  </a:lnTo>
                  <a:lnTo>
                    <a:pt x="0" y="270510"/>
                  </a:lnTo>
                  <a:lnTo>
                    <a:pt x="4256" y="291554"/>
                  </a:lnTo>
                  <a:lnTo>
                    <a:pt x="15859" y="308752"/>
                  </a:lnTo>
                  <a:lnTo>
                    <a:pt x="33057" y="320355"/>
                  </a:lnTo>
                  <a:lnTo>
                    <a:pt x="54101" y="324612"/>
                  </a:lnTo>
                  <a:lnTo>
                    <a:pt x="272034" y="324612"/>
                  </a:lnTo>
                  <a:lnTo>
                    <a:pt x="293078" y="320355"/>
                  </a:lnTo>
                  <a:lnTo>
                    <a:pt x="310276" y="308752"/>
                  </a:lnTo>
                  <a:lnTo>
                    <a:pt x="321879" y="291554"/>
                  </a:lnTo>
                  <a:lnTo>
                    <a:pt x="326136" y="270510"/>
                  </a:lnTo>
                  <a:lnTo>
                    <a:pt x="326136" y="54101"/>
                  </a:lnTo>
                  <a:lnTo>
                    <a:pt x="321879" y="33057"/>
                  </a:lnTo>
                  <a:lnTo>
                    <a:pt x="310276" y="15859"/>
                  </a:lnTo>
                  <a:lnTo>
                    <a:pt x="293078" y="4256"/>
                  </a:lnTo>
                  <a:lnTo>
                    <a:pt x="272034" y="0"/>
                  </a:lnTo>
                  <a:close/>
                </a:path>
              </a:pathLst>
            </a:custGeom>
            <a:solidFill>
              <a:srgbClr val="585858"/>
            </a:solidFill>
          </p:spPr>
          <p:txBody>
            <a:bodyPr wrap="square" lIns="0" tIns="0" rIns="0" bIns="0" rtlCol="0"/>
            <a:lstStyle/>
            <a:p>
              <a:endParaRPr/>
            </a:p>
          </p:txBody>
        </p:sp>
        <p:pic>
          <p:nvPicPr>
            <p:cNvPr id="99" name="object 99"/>
            <p:cNvPicPr/>
            <p:nvPr/>
          </p:nvPicPr>
          <p:blipFill>
            <a:blip r:embed="rId30" cstate="print"/>
            <a:stretch>
              <a:fillRect/>
            </a:stretch>
          </p:blipFill>
          <p:spPr>
            <a:xfrm>
              <a:off x="7959851" y="1938829"/>
              <a:ext cx="143255" cy="110950"/>
            </a:xfrm>
            <a:prstGeom prst="rect">
              <a:avLst/>
            </a:prstGeom>
          </p:spPr>
        </p:pic>
      </p:grpSp>
      <p:grpSp>
        <p:nvGrpSpPr>
          <p:cNvPr id="100" name="object 100"/>
          <p:cNvGrpSpPr/>
          <p:nvPr/>
        </p:nvGrpSpPr>
        <p:grpSpPr>
          <a:xfrm>
            <a:off x="6694931" y="1894332"/>
            <a:ext cx="325120" cy="325120"/>
            <a:chOff x="6694931" y="1894332"/>
            <a:chExt cx="325120" cy="325120"/>
          </a:xfrm>
        </p:grpSpPr>
        <p:sp>
          <p:nvSpPr>
            <p:cNvPr id="101" name="object 101"/>
            <p:cNvSpPr/>
            <p:nvPr/>
          </p:nvSpPr>
          <p:spPr>
            <a:xfrm>
              <a:off x="6694931" y="1894332"/>
              <a:ext cx="325120" cy="325120"/>
            </a:xfrm>
            <a:custGeom>
              <a:avLst/>
              <a:gdLst/>
              <a:ahLst/>
              <a:cxnLst/>
              <a:rect l="l" t="t" r="r" b="b"/>
              <a:pathLst>
                <a:path w="325120" h="325119">
                  <a:moveTo>
                    <a:pt x="270510" y="0"/>
                  </a:moveTo>
                  <a:lnTo>
                    <a:pt x="54101" y="0"/>
                  </a:lnTo>
                  <a:lnTo>
                    <a:pt x="33057" y="4256"/>
                  </a:lnTo>
                  <a:lnTo>
                    <a:pt x="15859" y="15859"/>
                  </a:lnTo>
                  <a:lnTo>
                    <a:pt x="4256" y="33057"/>
                  </a:lnTo>
                  <a:lnTo>
                    <a:pt x="0" y="54101"/>
                  </a:lnTo>
                  <a:lnTo>
                    <a:pt x="0" y="270510"/>
                  </a:lnTo>
                  <a:lnTo>
                    <a:pt x="4256" y="291554"/>
                  </a:lnTo>
                  <a:lnTo>
                    <a:pt x="15859" y="308752"/>
                  </a:lnTo>
                  <a:lnTo>
                    <a:pt x="33057" y="320355"/>
                  </a:lnTo>
                  <a:lnTo>
                    <a:pt x="54101" y="324612"/>
                  </a:lnTo>
                  <a:lnTo>
                    <a:pt x="270510" y="324612"/>
                  </a:lnTo>
                  <a:lnTo>
                    <a:pt x="291554" y="320355"/>
                  </a:lnTo>
                  <a:lnTo>
                    <a:pt x="308752" y="308752"/>
                  </a:lnTo>
                  <a:lnTo>
                    <a:pt x="320355" y="291554"/>
                  </a:lnTo>
                  <a:lnTo>
                    <a:pt x="324612" y="270510"/>
                  </a:lnTo>
                  <a:lnTo>
                    <a:pt x="324612" y="54101"/>
                  </a:lnTo>
                  <a:lnTo>
                    <a:pt x="320355" y="33057"/>
                  </a:lnTo>
                  <a:lnTo>
                    <a:pt x="308752" y="15859"/>
                  </a:lnTo>
                  <a:lnTo>
                    <a:pt x="291554" y="4256"/>
                  </a:lnTo>
                  <a:lnTo>
                    <a:pt x="270510" y="0"/>
                  </a:lnTo>
                  <a:close/>
                </a:path>
              </a:pathLst>
            </a:custGeom>
            <a:solidFill>
              <a:srgbClr val="585858"/>
            </a:solidFill>
          </p:spPr>
          <p:txBody>
            <a:bodyPr wrap="square" lIns="0" tIns="0" rIns="0" bIns="0" rtlCol="0"/>
            <a:lstStyle/>
            <a:p>
              <a:endParaRPr/>
            </a:p>
          </p:txBody>
        </p:sp>
        <p:pic>
          <p:nvPicPr>
            <p:cNvPr id="102" name="object 102"/>
            <p:cNvPicPr/>
            <p:nvPr/>
          </p:nvPicPr>
          <p:blipFill>
            <a:blip r:embed="rId13" cstate="print"/>
            <a:stretch>
              <a:fillRect/>
            </a:stretch>
          </p:blipFill>
          <p:spPr>
            <a:xfrm>
              <a:off x="6820018" y="1912620"/>
              <a:ext cx="82177" cy="140207"/>
            </a:xfrm>
            <a:prstGeom prst="rect">
              <a:avLst/>
            </a:prstGeom>
          </p:spPr>
        </p:pic>
      </p:grpSp>
      <p:grpSp>
        <p:nvGrpSpPr>
          <p:cNvPr id="103" name="object 103"/>
          <p:cNvGrpSpPr/>
          <p:nvPr/>
        </p:nvGrpSpPr>
        <p:grpSpPr>
          <a:xfrm>
            <a:off x="7479792" y="1894332"/>
            <a:ext cx="326390" cy="325120"/>
            <a:chOff x="7479792" y="1894332"/>
            <a:chExt cx="326390" cy="325120"/>
          </a:xfrm>
        </p:grpSpPr>
        <p:sp>
          <p:nvSpPr>
            <p:cNvPr id="104" name="object 104"/>
            <p:cNvSpPr/>
            <p:nvPr/>
          </p:nvSpPr>
          <p:spPr>
            <a:xfrm>
              <a:off x="7479792" y="1894332"/>
              <a:ext cx="326390" cy="325120"/>
            </a:xfrm>
            <a:custGeom>
              <a:avLst/>
              <a:gdLst/>
              <a:ahLst/>
              <a:cxnLst/>
              <a:rect l="l" t="t" r="r" b="b"/>
              <a:pathLst>
                <a:path w="326390" h="325119">
                  <a:moveTo>
                    <a:pt x="272033" y="0"/>
                  </a:moveTo>
                  <a:lnTo>
                    <a:pt x="54101" y="0"/>
                  </a:lnTo>
                  <a:lnTo>
                    <a:pt x="33057" y="4256"/>
                  </a:lnTo>
                  <a:lnTo>
                    <a:pt x="15859" y="15859"/>
                  </a:lnTo>
                  <a:lnTo>
                    <a:pt x="4256" y="33057"/>
                  </a:lnTo>
                  <a:lnTo>
                    <a:pt x="0" y="54101"/>
                  </a:lnTo>
                  <a:lnTo>
                    <a:pt x="0" y="270510"/>
                  </a:lnTo>
                  <a:lnTo>
                    <a:pt x="4256" y="291554"/>
                  </a:lnTo>
                  <a:lnTo>
                    <a:pt x="15859" y="308752"/>
                  </a:lnTo>
                  <a:lnTo>
                    <a:pt x="33057" y="320355"/>
                  </a:lnTo>
                  <a:lnTo>
                    <a:pt x="54101" y="324612"/>
                  </a:lnTo>
                  <a:lnTo>
                    <a:pt x="272033" y="324612"/>
                  </a:lnTo>
                  <a:lnTo>
                    <a:pt x="293078" y="320355"/>
                  </a:lnTo>
                  <a:lnTo>
                    <a:pt x="310276" y="308752"/>
                  </a:lnTo>
                  <a:lnTo>
                    <a:pt x="321879" y="291554"/>
                  </a:lnTo>
                  <a:lnTo>
                    <a:pt x="326135" y="270510"/>
                  </a:lnTo>
                  <a:lnTo>
                    <a:pt x="326135" y="54101"/>
                  </a:lnTo>
                  <a:lnTo>
                    <a:pt x="321879" y="33057"/>
                  </a:lnTo>
                  <a:lnTo>
                    <a:pt x="310276" y="15859"/>
                  </a:lnTo>
                  <a:lnTo>
                    <a:pt x="293078" y="4256"/>
                  </a:lnTo>
                  <a:lnTo>
                    <a:pt x="272033" y="0"/>
                  </a:lnTo>
                  <a:close/>
                </a:path>
              </a:pathLst>
            </a:custGeom>
            <a:solidFill>
              <a:srgbClr val="585858"/>
            </a:solidFill>
          </p:spPr>
          <p:txBody>
            <a:bodyPr wrap="square" lIns="0" tIns="0" rIns="0" bIns="0" rtlCol="0"/>
            <a:lstStyle/>
            <a:p>
              <a:endParaRPr/>
            </a:p>
          </p:txBody>
        </p:sp>
        <p:pic>
          <p:nvPicPr>
            <p:cNvPr id="105" name="object 105"/>
            <p:cNvPicPr/>
            <p:nvPr/>
          </p:nvPicPr>
          <p:blipFill>
            <a:blip r:embed="rId31" cstate="print"/>
            <a:stretch>
              <a:fillRect/>
            </a:stretch>
          </p:blipFill>
          <p:spPr>
            <a:xfrm>
              <a:off x="7573581" y="1925637"/>
              <a:ext cx="135508" cy="122618"/>
            </a:xfrm>
            <a:prstGeom prst="rect">
              <a:avLst/>
            </a:prstGeom>
          </p:spPr>
        </p:pic>
      </p:grpSp>
      <p:grpSp>
        <p:nvGrpSpPr>
          <p:cNvPr id="106" name="object 106"/>
          <p:cNvGrpSpPr/>
          <p:nvPr/>
        </p:nvGrpSpPr>
        <p:grpSpPr>
          <a:xfrm>
            <a:off x="7086600" y="1894332"/>
            <a:ext cx="326390" cy="325120"/>
            <a:chOff x="7086600" y="1894332"/>
            <a:chExt cx="326390" cy="325120"/>
          </a:xfrm>
        </p:grpSpPr>
        <p:sp>
          <p:nvSpPr>
            <p:cNvPr id="107" name="object 107"/>
            <p:cNvSpPr/>
            <p:nvPr/>
          </p:nvSpPr>
          <p:spPr>
            <a:xfrm>
              <a:off x="7086600" y="1894332"/>
              <a:ext cx="326390" cy="325120"/>
            </a:xfrm>
            <a:custGeom>
              <a:avLst/>
              <a:gdLst/>
              <a:ahLst/>
              <a:cxnLst/>
              <a:rect l="l" t="t" r="r" b="b"/>
              <a:pathLst>
                <a:path w="326390" h="325119">
                  <a:moveTo>
                    <a:pt x="272033" y="0"/>
                  </a:moveTo>
                  <a:lnTo>
                    <a:pt x="54101" y="0"/>
                  </a:lnTo>
                  <a:lnTo>
                    <a:pt x="33057" y="4256"/>
                  </a:lnTo>
                  <a:lnTo>
                    <a:pt x="15859" y="15859"/>
                  </a:lnTo>
                  <a:lnTo>
                    <a:pt x="4256" y="33057"/>
                  </a:lnTo>
                  <a:lnTo>
                    <a:pt x="0" y="54101"/>
                  </a:lnTo>
                  <a:lnTo>
                    <a:pt x="0" y="270510"/>
                  </a:lnTo>
                  <a:lnTo>
                    <a:pt x="4256" y="291554"/>
                  </a:lnTo>
                  <a:lnTo>
                    <a:pt x="15859" y="308752"/>
                  </a:lnTo>
                  <a:lnTo>
                    <a:pt x="33057" y="320355"/>
                  </a:lnTo>
                  <a:lnTo>
                    <a:pt x="54101" y="324612"/>
                  </a:lnTo>
                  <a:lnTo>
                    <a:pt x="272033" y="324612"/>
                  </a:lnTo>
                  <a:lnTo>
                    <a:pt x="293078" y="320355"/>
                  </a:lnTo>
                  <a:lnTo>
                    <a:pt x="310276" y="308752"/>
                  </a:lnTo>
                  <a:lnTo>
                    <a:pt x="321879" y="291554"/>
                  </a:lnTo>
                  <a:lnTo>
                    <a:pt x="326135" y="270510"/>
                  </a:lnTo>
                  <a:lnTo>
                    <a:pt x="326135" y="54101"/>
                  </a:lnTo>
                  <a:lnTo>
                    <a:pt x="321879" y="33057"/>
                  </a:lnTo>
                  <a:lnTo>
                    <a:pt x="310276" y="15859"/>
                  </a:lnTo>
                  <a:lnTo>
                    <a:pt x="293078" y="4256"/>
                  </a:lnTo>
                  <a:lnTo>
                    <a:pt x="272033" y="0"/>
                  </a:lnTo>
                  <a:close/>
                </a:path>
              </a:pathLst>
            </a:custGeom>
            <a:solidFill>
              <a:srgbClr val="585858"/>
            </a:solidFill>
          </p:spPr>
          <p:txBody>
            <a:bodyPr wrap="square" lIns="0" tIns="0" rIns="0" bIns="0" rtlCol="0"/>
            <a:lstStyle/>
            <a:p>
              <a:endParaRPr/>
            </a:p>
          </p:txBody>
        </p:sp>
        <p:pic>
          <p:nvPicPr>
            <p:cNvPr id="108" name="object 108"/>
            <p:cNvPicPr/>
            <p:nvPr/>
          </p:nvPicPr>
          <p:blipFill>
            <a:blip r:embed="rId13" cstate="print"/>
            <a:stretch>
              <a:fillRect/>
            </a:stretch>
          </p:blipFill>
          <p:spPr>
            <a:xfrm>
              <a:off x="7210162" y="1912620"/>
              <a:ext cx="82177" cy="140207"/>
            </a:xfrm>
            <a:prstGeom prst="rect">
              <a:avLst/>
            </a:prstGeom>
          </p:spPr>
        </p:pic>
      </p:grpSp>
      <p:pic>
        <p:nvPicPr>
          <p:cNvPr id="109" name="object 109"/>
          <p:cNvPicPr/>
          <p:nvPr/>
        </p:nvPicPr>
        <p:blipFill>
          <a:blip r:embed="rId32" cstate="print"/>
          <a:stretch>
            <a:fillRect/>
          </a:stretch>
        </p:blipFill>
        <p:spPr>
          <a:xfrm>
            <a:off x="4130040" y="777240"/>
            <a:ext cx="998219" cy="166115"/>
          </a:xfrm>
          <a:prstGeom prst="rect">
            <a:avLst/>
          </a:prstGeom>
        </p:spPr>
      </p:pic>
      <p:sp>
        <p:nvSpPr>
          <p:cNvPr id="110" name="object 110"/>
          <p:cNvSpPr/>
          <p:nvPr/>
        </p:nvSpPr>
        <p:spPr>
          <a:xfrm>
            <a:off x="3141726" y="1450086"/>
            <a:ext cx="643255" cy="0"/>
          </a:xfrm>
          <a:custGeom>
            <a:avLst/>
            <a:gdLst/>
            <a:ahLst/>
            <a:cxnLst/>
            <a:rect l="l" t="t" r="r" b="b"/>
            <a:pathLst>
              <a:path w="643254">
                <a:moveTo>
                  <a:pt x="642874" y="0"/>
                </a:moveTo>
                <a:lnTo>
                  <a:pt x="0" y="0"/>
                </a:lnTo>
              </a:path>
            </a:pathLst>
          </a:custGeom>
          <a:ln w="19050">
            <a:solidFill>
              <a:srgbClr val="D15B04"/>
            </a:solidFill>
          </a:ln>
        </p:spPr>
        <p:txBody>
          <a:bodyPr wrap="square" lIns="0" tIns="0" rIns="0" bIns="0" rtlCol="0"/>
          <a:lstStyle/>
          <a:p>
            <a:endParaRPr/>
          </a:p>
        </p:txBody>
      </p:sp>
      <p:sp>
        <p:nvSpPr>
          <p:cNvPr id="111" name="object 111"/>
          <p:cNvSpPr/>
          <p:nvPr/>
        </p:nvSpPr>
        <p:spPr>
          <a:xfrm>
            <a:off x="5401817" y="1450086"/>
            <a:ext cx="643255" cy="0"/>
          </a:xfrm>
          <a:custGeom>
            <a:avLst/>
            <a:gdLst/>
            <a:ahLst/>
            <a:cxnLst/>
            <a:rect l="l" t="t" r="r" b="b"/>
            <a:pathLst>
              <a:path w="643254">
                <a:moveTo>
                  <a:pt x="642874" y="0"/>
                </a:moveTo>
                <a:lnTo>
                  <a:pt x="0" y="0"/>
                </a:lnTo>
              </a:path>
            </a:pathLst>
          </a:custGeom>
          <a:ln w="19050">
            <a:solidFill>
              <a:srgbClr val="D15B04"/>
            </a:solidFill>
          </a:ln>
        </p:spPr>
        <p:txBody>
          <a:bodyPr wrap="square" lIns="0" tIns="0" rIns="0" bIns="0" rtlCol="0"/>
          <a:lstStyle/>
          <a:p>
            <a:endParaRPr/>
          </a:p>
        </p:txBody>
      </p:sp>
      <p:sp>
        <p:nvSpPr>
          <p:cNvPr id="112" name="object 112"/>
          <p:cNvSpPr/>
          <p:nvPr/>
        </p:nvSpPr>
        <p:spPr>
          <a:xfrm>
            <a:off x="4586478" y="2320289"/>
            <a:ext cx="1905" cy="536575"/>
          </a:xfrm>
          <a:custGeom>
            <a:avLst/>
            <a:gdLst/>
            <a:ahLst/>
            <a:cxnLst/>
            <a:rect l="l" t="t" r="r" b="b"/>
            <a:pathLst>
              <a:path w="1904" h="536575">
                <a:moveTo>
                  <a:pt x="0" y="536448"/>
                </a:moveTo>
                <a:lnTo>
                  <a:pt x="1777" y="0"/>
                </a:lnTo>
              </a:path>
            </a:pathLst>
          </a:custGeom>
          <a:ln w="19049">
            <a:solidFill>
              <a:srgbClr val="D15B04"/>
            </a:solidFill>
          </a:ln>
        </p:spPr>
        <p:txBody>
          <a:bodyPr wrap="square" lIns="0" tIns="0" rIns="0" bIns="0" rtlCol="0"/>
          <a:lstStyle/>
          <a:p>
            <a:endParaRPr/>
          </a:p>
        </p:txBody>
      </p:sp>
      <p:sp>
        <p:nvSpPr>
          <p:cNvPr id="113" name="object 113"/>
          <p:cNvSpPr/>
          <p:nvPr/>
        </p:nvSpPr>
        <p:spPr>
          <a:xfrm>
            <a:off x="877824" y="1010411"/>
            <a:ext cx="906780" cy="972819"/>
          </a:xfrm>
          <a:custGeom>
            <a:avLst/>
            <a:gdLst/>
            <a:ahLst/>
            <a:cxnLst/>
            <a:rect l="l" t="t" r="r" b="b"/>
            <a:pathLst>
              <a:path w="906780" h="972819">
                <a:moveTo>
                  <a:pt x="906780" y="0"/>
                </a:moveTo>
                <a:lnTo>
                  <a:pt x="0" y="0"/>
                </a:lnTo>
                <a:lnTo>
                  <a:pt x="0" y="972312"/>
                </a:lnTo>
                <a:lnTo>
                  <a:pt x="906780" y="972312"/>
                </a:lnTo>
                <a:lnTo>
                  <a:pt x="906780" y="0"/>
                </a:lnTo>
                <a:close/>
              </a:path>
            </a:pathLst>
          </a:custGeom>
          <a:solidFill>
            <a:srgbClr val="F1F1F1"/>
          </a:solidFill>
        </p:spPr>
        <p:txBody>
          <a:bodyPr wrap="square" lIns="0" tIns="0" rIns="0" bIns="0" rtlCol="0"/>
          <a:lstStyle/>
          <a:p>
            <a:endParaRPr/>
          </a:p>
        </p:txBody>
      </p:sp>
      <p:sp>
        <p:nvSpPr>
          <p:cNvPr id="114" name="object 114"/>
          <p:cNvSpPr/>
          <p:nvPr/>
        </p:nvSpPr>
        <p:spPr>
          <a:xfrm>
            <a:off x="2020823" y="1021080"/>
            <a:ext cx="906780" cy="972819"/>
          </a:xfrm>
          <a:custGeom>
            <a:avLst/>
            <a:gdLst/>
            <a:ahLst/>
            <a:cxnLst/>
            <a:rect l="l" t="t" r="r" b="b"/>
            <a:pathLst>
              <a:path w="906780" h="972819">
                <a:moveTo>
                  <a:pt x="906780" y="0"/>
                </a:moveTo>
                <a:lnTo>
                  <a:pt x="0" y="0"/>
                </a:lnTo>
                <a:lnTo>
                  <a:pt x="0" y="972312"/>
                </a:lnTo>
                <a:lnTo>
                  <a:pt x="906780" y="972312"/>
                </a:lnTo>
                <a:lnTo>
                  <a:pt x="906780" y="0"/>
                </a:lnTo>
                <a:close/>
              </a:path>
            </a:pathLst>
          </a:custGeom>
          <a:solidFill>
            <a:srgbClr val="F1F1F1"/>
          </a:solidFill>
        </p:spPr>
        <p:txBody>
          <a:bodyPr wrap="square" lIns="0" tIns="0" rIns="0" bIns="0" rtlCol="0"/>
          <a:lstStyle/>
          <a:p>
            <a:endParaRPr/>
          </a:p>
        </p:txBody>
      </p:sp>
      <p:sp>
        <p:nvSpPr>
          <p:cNvPr id="115" name="object 115"/>
          <p:cNvSpPr/>
          <p:nvPr/>
        </p:nvSpPr>
        <p:spPr>
          <a:xfrm>
            <a:off x="877824" y="2264664"/>
            <a:ext cx="906780" cy="585470"/>
          </a:xfrm>
          <a:custGeom>
            <a:avLst/>
            <a:gdLst/>
            <a:ahLst/>
            <a:cxnLst/>
            <a:rect l="l" t="t" r="r" b="b"/>
            <a:pathLst>
              <a:path w="906780" h="585469">
                <a:moveTo>
                  <a:pt x="906780" y="0"/>
                </a:moveTo>
                <a:lnTo>
                  <a:pt x="0" y="0"/>
                </a:lnTo>
                <a:lnTo>
                  <a:pt x="0" y="585216"/>
                </a:lnTo>
                <a:lnTo>
                  <a:pt x="906780" y="585216"/>
                </a:lnTo>
                <a:lnTo>
                  <a:pt x="906780" y="0"/>
                </a:lnTo>
                <a:close/>
              </a:path>
            </a:pathLst>
          </a:custGeom>
          <a:solidFill>
            <a:srgbClr val="F1F1F1"/>
          </a:solidFill>
        </p:spPr>
        <p:txBody>
          <a:bodyPr wrap="square" lIns="0" tIns="0" rIns="0" bIns="0" rtlCol="0"/>
          <a:lstStyle/>
          <a:p>
            <a:endParaRPr/>
          </a:p>
        </p:txBody>
      </p:sp>
      <p:sp>
        <p:nvSpPr>
          <p:cNvPr id="116" name="object 116"/>
          <p:cNvSpPr/>
          <p:nvPr/>
        </p:nvSpPr>
        <p:spPr>
          <a:xfrm>
            <a:off x="2020823" y="2270760"/>
            <a:ext cx="906780" cy="585470"/>
          </a:xfrm>
          <a:custGeom>
            <a:avLst/>
            <a:gdLst/>
            <a:ahLst/>
            <a:cxnLst/>
            <a:rect l="l" t="t" r="r" b="b"/>
            <a:pathLst>
              <a:path w="906780" h="585469">
                <a:moveTo>
                  <a:pt x="906780" y="0"/>
                </a:moveTo>
                <a:lnTo>
                  <a:pt x="0" y="0"/>
                </a:lnTo>
                <a:lnTo>
                  <a:pt x="0" y="585215"/>
                </a:lnTo>
                <a:lnTo>
                  <a:pt x="906780" y="585215"/>
                </a:lnTo>
                <a:lnTo>
                  <a:pt x="906780" y="0"/>
                </a:lnTo>
                <a:close/>
              </a:path>
            </a:pathLst>
          </a:custGeom>
          <a:solidFill>
            <a:srgbClr val="F1F1F1"/>
          </a:solidFill>
        </p:spPr>
        <p:txBody>
          <a:bodyPr wrap="square" lIns="0" tIns="0" rIns="0" bIns="0" rtlCol="0"/>
          <a:lstStyle/>
          <a:p>
            <a:endParaRPr/>
          </a:p>
        </p:txBody>
      </p:sp>
      <p:pic>
        <p:nvPicPr>
          <p:cNvPr id="117" name="object 117"/>
          <p:cNvPicPr/>
          <p:nvPr/>
        </p:nvPicPr>
        <p:blipFill>
          <a:blip r:embed="rId33" cstate="print"/>
          <a:stretch>
            <a:fillRect/>
          </a:stretch>
        </p:blipFill>
        <p:spPr>
          <a:xfrm>
            <a:off x="982980" y="1021080"/>
            <a:ext cx="326136" cy="179832"/>
          </a:xfrm>
          <a:prstGeom prst="rect">
            <a:avLst/>
          </a:prstGeom>
        </p:spPr>
      </p:pic>
      <p:pic>
        <p:nvPicPr>
          <p:cNvPr id="118" name="object 118"/>
          <p:cNvPicPr/>
          <p:nvPr/>
        </p:nvPicPr>
        <p:blipFill>
          <a:blip r:embed="rId34" cstate="print"/>
          <a:stretch>
            <a:fillRect/>
          </a:stretch>
        </p:blipFill>
        <p:spPr>
          <a:xfrm>
            <a:off x="1414272" y="1040891"/>
            <a:ext cx="326135" cy="138684"/>
          </a:xfrm>
          <a:prstGeom prst="rect">
            <a:avLst/>
          </a:prstGeom>
        </p:spPr>
      </p:pic>
      <p:pic>
        <p:nvPicPr>
          <p:cNvPr id="119" name="object 119"/>
          <p:cNvPicPr/>
          <p:nvPr/>
        </p:nvPicPr>
        <p:blipFill>
          <a:blip r:embed="rId35" cstate="print"/>
          <a:stretch>
            <a:fillRect/>
          </a:stretch>
        </p:blipFill>
        <p:spPr>
          <a:xfrm>
            <a:off x="982980" y="1277111"/>
            <a:ext cx="275844" cy="118872"/>
          </a:xfrm>
          <a:prstGeom prst="rect">
            <a:avLst/>
          </a:prstGeom>
        </p:spPr>
      </p:pic>
      <p:pic>
        <p:nvPicPr>
          <p:cNvPr id="120" name="object 120"/>
          <p:cNvPicPr/>
          <p:nvPr/>
        </p:nvPicPr>
        <p:blipFill>
          <a:blip r:embed="rId36" cstate="print"/>
          <a:stretch>
            <a:fillRect/>
          </a:stretch>
        </p:blipFill>
        <p:spPr>
          <a:xfrm>
            <a:off x="1042416" y="1837944"/>
            <a:ext cx="577596" cy="65532"/>
          </a:xfrm>
          <a:prstGeom prst="rect">
            <a:avLst/>
          </a:prstGeom>
        </p:spPr>
      </p:pic>
      <p:pic>
        <p:nvPicPr>
          <p:cNvPr id="121" name="object 121"/>
          <p:cNvPicPr/>
          <p:nvPr/>
        </p:nvPicPr>
        <p:blipFill>
          <a:blip r:embed="rId37" cstate="print"/>
          <a:stretch>
            <a:fillRect/>
          </a:stretch>
        </p:blipFill>
        <p:spPr>
          <a:xfrm>
            <a:off x="1136903" y="1658111"/>
            <a:ext cx="387096" cy="65532"/>
          </a:xfrm>
          <a:prstGeom prst="rect">
            <a:avLst/>
          </a:prstGeom>
        </p:spPr>
      </p:pic>
      <p:pic>
        <p:nvPicPr>
          <p:cNvPr id="122" name="object 122"/>
          <p:cNvPicPr/>
          <p:nvPr/>
        </p:nvPicPr>
        <p:blipFill>
          <a:blip r:embed="rId38" cstate="print"/>
          <a:stretch>
            <a:fillRect/>
          </a:stretch>
        </p:blipFill>
        <p:spPr>
          <a:xfrm>
            <a:off x="1053083" y="1495044"/>
            <a:ext cx="556260" cy="48767"/>
          </a:xfrm>
          <a:prstGeom prst="rect">
            <a:avLst/>
          </a:prstGeom>
        </p:spPr>
      </p:pic>
      <p:pic>
        <p:nvPicPr>
          <p:cNvPr id="123" name="object 123"/>
          <p:cNvPicPr/>
          <p:nvPr/>
        </p:nvPicPr>
        <p:blipFill>
          <a:blip r:embed="rId39" cstate="print"/>
          <a:stretch>
            <a:fillRect/>
          </a:stretch>
        </p:blipFill>
        <p:spPr>
          <a:xfrm>
            <a:off x="1353311" y="1303019"/>
            <a:ext cx="387095" cy="88391"/>
          </a:xfrm>
          <a:prstGeom prst="rect">
            <a:avLst/>
          </a:prstGeom>
        </p:spPr>
      </p:pic>
      <p:pic>
        <p:nvPicPr>
          <p:cNvPr id="124" name="object 124"/>
          <p:cNvPicPr/>
          <p:nvPr/>
        </p:nvPicPr>
        <p:blipFill>
          <a:blip r:embed="rId40" cstate="print"/>
          <a:stretch>
            <a:fillRect/>
          </a:stretch>
        </p:blipFill>
        <p:spPr>
          <a:xfrm>
            <a:off x="2599944" y="1315211"/>
            <a:ext cx="275844" cy="74675"/>
          </a:xfrm>
          <a:prstGeom prst="rect">
            <a:avLst/>
          </a:prstGeom>
        </p:spPr>
      </p:pic>
      <p:pic>
        <p:nvPicPr>
          <p:cNvPr id="125" name="object 125"/>
          <p:cNvPicPr/>
          <p:nvPr/>
        </p:nvPicPr>
        <p:blipFill>
          <a:blip r:embed="rId41" cstate="print"/>
          <a:stretch>
            <a:fillRect/>
          </a:stretch>
        </p:blipFill>
        <p:spPr>
          <a:xfrm>
            <a:off x="2081783" y="1316736"/>
            <a:ext cx="394716" cy="88391"/>
          </a:xfrm>
          <a:prstGeom prst="rect">
            <a:avLst/>
          </a:prstGeom>
        </p:spPr>
      </p:pic>
      <p:pic>
        <p:nvPicPr>
          <p:cNvPr id="126" name="object 126"/>
          <p:cNvPicPr/>
          <p:nvPr/>
        </p:nvPicPr>
        <p:blipFill>
          <a:blip r:embed="rId42" cstate="print"/>
          <a:stretch>
            <a:fillRect/>
          </a:stretch>
        </p:blipFill>
        <p:spPr>
          <a:xfrm>
            <a:off x="2567939" y="1103375"/>
            <a:ext cx="307848" cy="100584"/>
          </a:xfrm>
          <a:prstGeom prst="rect">
            <a:avLst/>
          </a:prstGeom>
        </p:spPr>
      </p:pic>
      <p:pic>
        <p:nvPicPr>
          <p:cNvPr id="127" name="object 127"/>
          <p:cNvPicPr/>
          <p:nvPr/>
        </p:nvPicPr>
        <p:blipFill>
          <a:blip r:embed="rId43" cstate="print"/>
          <a:stretch>
            <a:fillRect/>
          </a:stretch>
        </p:blipFill>
        <p:spPr>
          <a:xfrm>
            <a:off x="2549651" y="1740407"/>
            <a:ext cx="326136" cy="89915"/>
          </a:xfrm>
          <a:prstGeom prst="rect">
            <a:avLst/>
          </a:prstGeom>
        </p:spPr>
      </p:pic>
      <p:pic>
        <p:nvPicPr>
          <p:cNvPr id="128" name="object 128"/>
          <p:cNvPicPr/>
          <p:nvPr/>
        </p:nvPicPr>
        <p:blipFill>
          <a:blip r:embed="rId44" cstate="print"/>
          <a:stretch>
            <a:fillRect/>
          </a:stretch>
        </p:blipFill>
        <p:spPr>
          <a:xfrm>
            <a:off x="2072639" y="3400044"/>
            <a:ext cx="320039" cy="97536"/>
          </a:xfrm>
          <a:prstGeom prst="rect">
            <a:avLst/>
          </a:prstGeom>
        </p:spPr>
      </p:pic>
      <p:pic>
        <p:nvPicPr>
          <p:cNvPr id="129" name="object 129"/>
          <p:cNvPicPr/>
          <p:nvPr/>
        </p:nvPicPr>
        <p:blipFill>
          <a:blip r:embed="rId45" cstate="print"/>
          <a:stretch>
            <a:fillRect/>
          </a:stretch>
        </p:blipFill>
        <p:spPr>
          <a:xfrm>
            <a:off x="2081783" y="1661160"/>
            <a:ext cx="326136" cy="333756"/>
          </a:xfrm>
          <a:prstGeom prst="rect">
            <a:avLst/>
          </a:prstGeom>
        </p:spPr>
      </p:pic>
      <p:pic>
        <p:nvPicPr>
          <p:cNvPr id="130" name="object 130"/>
          <p:cNvPicPr/>
          <p:nvPr/>
        </p:nvPicPr>
        <p:blipFill>
          <a:blip r:embed="rId46" cstate="print"/>
          <a:stretch>
            <a:fillRect/>
          </a:stretch>
        </p:blipFill>
        <p:spPr>
          <a:xfrm>
            <a:off x="2081783" y="1007363"/>
            <a:ext cx="437388" cy="292608"/>
          </a:xfrm>
          <a:prstGeom prst="rect">
            <a:avLst/>
          </a:prstGeom>
        </p:spPr>
      </p:pic>
      <p:pic>
        <p:nvPicPr>
          <p:cNvPr id="131" name="object 131"/>
          <p:cNvPicPr/>
          <p:nvPr/>
        </p:nvPicPr>
        <p:blipFill>
          <a:blip r:embed="rId47" cstate="print"/>
          <a:stretch>
            <a:fillRect/>
          </a:stretch>
        </p:blipFill>
        <p:spPr>
          <a:xfrm>
            <a:off x="2083307" y="2368295"/>
            <a:ext cx="275844" cy="88392"/>
          </a:xfrm>
          <a:prstGeom prst="rect">
            <a:avLst/>
          </a:prstGeom>
        </p:spPr>
      </p:pic>
      <p:pic>
        <p:nvPicPr>
          <p:cNvPr id="132" name="object 132"/>
          <p:cNvPicPr/>
          <p:nvPr/>
        </p:nvPicPr>
        <p:blipFill>
          <a:blip r:embed="rId48" cstate="print"/>
          <a:stretch>
            <a:fillRect/>
          </a:stretch>
        </p:blipFill>
        <p:spPr>
          <a:xfrm>
            <a:off x="2523744" y="2343911"/>
            <a:ext cx="324612" cy="132587"/>
          </a:xfrm>
          <a:prstGeom prst="rect">
            <a:avLst/>
          </a:prstGeom>
        </p:spPr>
      </p:pic>
      <p:pic>
        <p:nvPicPr>
          <p:cNvPr id="133" name="object 133"/>
          <p:cNvPicPr/>
          <p:nvPr/>
        </p:nvPicPr>
        <p:blipFill>
          <a:blip r:embed="rId49" cstate="print"/>
          <a:stretch>
            <a:fillRect/>
          </a:stretch>
        </p:blipFill>
        <p:spPr>
          <a:xfrm>
            <a:off x="1295400" y="3410711"/>
            <a:ext cx="435863" cy="138684"/>
          </a:xfrm>
          <a:prstGeom prst="rect">
            <a:avLst/>
          </a:prstGeom>
        </p:spPr>
      </p:pic>
      <p:pic>
        <p:nvPicPr>
          <p:cNvPr id="134" name="object 134"/>
          <p:cNvPicPr/>
          <p:nvPr/>
        </p:nvPicPr>
        <p:blipFill>
          <a:blip r:embed="rId50" cstate="print"/>
          <a:stretch>
            <a:fillRect/>
          </a:stretch>
        </p:blipFill>
        <p:spPr>
          <a:xfrm>
            <a:off x="2072639" y="3589021"/>
            <a:ext cx="326136" cy="54862"/>
          </a:xfrm>
          <a:prstGeom prst="rect">
            <a:avLst/>
          </a:prstGeom>
        </p:spPr>
      </p:pic>
      <p:pic>
        <p:nvPicPr>
          <p:cNvPr id="135" name="object 135"/>
          <p:cNvPicPr/>
          <p:nvPr/>
        </p:nvPicPr>
        <p:blipFill>
          <a:blip r:embed="rId51" cstate="print"/>
          <a:stretch>
            <a:fillRect/>
          </a:stretch>
        </p:blipFill>
        <p:spPr>
          <a:xfrm>
            <a:off x="2072639" y="3739896"/>
            <a:ext cx="320039" cy="97536"/>
          </a:xfrm>
          <a:prstGeom prst="rect">
            <a:avLst/>
          </a:prstGeom>
        </p:spPr>
      </p:pic>
      <p:pic>
        <p:nvPicPr>
          <p:cNvPr id="136" name="object 136"/>
          <p:cNvPicPr/>
          <p:nvPr/>
        </p:nvPicPr>
        <p:blipFill>
          <a:blip r:embed="rId52" cstate="print"/>
          <a:stretch>
            <a:fillRect/>
          </a:stretch>
        </p:blipFill>
        <p:spPr>
          <a:xfrm>
            <a:off x="2081783" y="1545336"/>
            <a:ext cx="387095" cy="64008"/>
          </a:xfrm>
          <a:prstGeom prst="rect">
            <a:avLst/>
          </a:prstGeom>
        </p:spPr>
      </p:pic>
      <p:pic>
        <p:nvPicPr>
          <p:cNvPr id="137" name="object 137"/>
          <p:cNvPicPr/>
          <p:nvPr/>
        </p:nvPicPr>
        <p:blipFill>
          <a:blip r:embed="rId53" cstate="print"/>
          <a:stretch>
            <a:fillRect/>
          </a:stretch>
        </p:blipFill>
        <p:spPr>
          <a:xfrm>
            <a:off x="2072639" y="3933444"/>
            <a:ext cx="320039" cy="109728"/>
          </a:xfrm>
          <a:prstGeom prst="rect">
            <a:avLst/>
          </a:prstGeom>
        </p:spPr>
      </p:pic>
      <p:pic>
        <p:nvPicPr>
          <p:cNvPr id="138" name="object 138"/>
          <p:cNvPicPr/>
          <p:nvPr/>
        </p:nvPicPr>
        <p:blipFill>
          <a:blip r:embed="rId54" cstate="print"/>
          <a:stretch>
            <a:fillRect/>
          </a:stretch>
        </p:blipFill>
        <p:spPr>
          <a:xfrm>
            <a:off x="992124" y="3849623"/>
            <a:ext cx="137159" cy="134112"/>
          </a:xfrm>
          <a:prstGeom prst="rect">
            <a:avLst/>
          </a:prstGeom>
        </p:spPr>
      </p:pic>
      <p:pic>
        <p:nvPicPr>
          <p:cNvPr id="139" name="object 139"/>
          <p:cNvPicPr/>
          <p:nvPr/>
        </p:nvPicPr>
        <p:blipFill>
          <a:blip r:embed="rId55" cstate="print"/>
          <a:stretch>
            <a:fillRect/>
          </a:stretch>
        </p:blipFill>
        <p:spPr>
          <a:xfrm>
            <a:off x="1295400" y="3840479"/>
            <a:ext cx="435863" cy="146303"/>
          </a:xfrm>
          <a:prstGeom prst="rect">
            <a:avLst/>
          </a:prstGeom>
        </p:spPr>
      </p:pic>
      <p:pic>
        <p:nvPicPr>
          <p:cNvPr id="140" name="object 140"/>
          <p:cNvPicPr/>
          <p:nvPr/>
        </p:nvPicPr>
        <p:blipFill>
          <a:blip r:embed="rId56" cstate="print"/>
          <a:stretch>
            <a:fillRect/>
          </a:stretch>
        </p:blipFill>
        <p:spPr>
          <a:xfrm>
            <a:off x="2083307" y="2624327"/>
            <a:ext cx="326136" cy="120395"/>
          </a:xfrm>
          <a:prstGeom prst="rect">
            <a:avLst/>
          </a:prstGeom>
        </p:spPr>
      </p:pic>
      <p:pic>
        <p:nvPicPr>
          <p:cNvPr id="141" name="object 141"/>
          <p:cNvPicPr/>
          <p:nvPr/>
        </p:nvPicPr>
        <p:blipFill>
          <a:blip r:embed="rId57" cstate="print"/>
          <a:stretch>
            <a:fillRect/>
          </a:stretch>
        </p:blipFill>
        <p:spPr>
          <a:xfrm>
            <a:off x="2574035" y="2621279"/>
            <a:ext cx="274319" cy="126492"/>
          </a:xfrm>
          <a:prstGeom prst="rect">
            <a:avLst/>
          </a:prstGeom>
        </p:spPr>
      </p:pic>
      <p:pic>
        <p:nvPicPr>
          <p:cNvPr id="142" name="object 142"/>
          <p:cNvPicPr/>
          <p:nvPr/>
        </p:nvPicPr>
        <p:blipFill>
          <a:blip r:embed="rId58" cstate="print"/>
          <a:stretch>
            <a:fillRect/>
          </a:stretch>
        </p:blipFill>
        <p:spPr>
          <a:xfrm>
            <a:off x="1341119" y="2464307"/>
            <a:ext cx="387095" cy="33527"/>
          </a:xfrm>
          <a:prstGeom prst="rect">
            <a:avLst/>
          </a:prstGeom>
        </p:spPr>
      </p:pic>
      <p:pic>
        <p:nvPicPr>
          <p:cNvPr id="143" name="object 143"/>
          <p:cNvPicPr/>
          <p:nvPr/>
        </p:nvPicPr>
        <p:blipFill>
          <a:blip r:embed="rId59" cstate="print"/>
          <a:stretch>
            <a:fillRect/>
          </a:stretch>
        </p:blipFill>
        <p:spPr>
          <a:xfrm>
            <a:off x="952500" y="2631948"/>
            <a:ext cx="342900" cy="62483"/>
          </a:xfrm>
          <a:prstGeom prst="rect">
            <a:avLst/>
          </a:prstGeom>
        </p:spPr>
      </p:pic>
      <p:pic>
        <p:nvPicPr>
          <p:cNvPr id="144" name="object 144"/>
          <p:cNvPicPr/>
          <p:nvPr/>
        </p:nvPicPr>
        <p:blipFill>
          <a:blip r:embed="rId60" cstate="print"/>
          <a:stretch>
            <a:fillRect/>
          </a:stretch>
        </p:blipFill>
        <p:spPr>
          <a:xfrm>
            <a:off x="952500" y="2442972"/>
            <a:ext cx="274319" cy="47243"/>
          </a:xfrm>
          <a:prstGeom prst="rect">
            <a:avLst/>
          </a:prstGeom>
        </p:spPr>
      </p:pic>
      <p:grpSp>
        <p:nvGrpSpPr>
          <p:cNvPr id="145" name="object 145"/>
          <p:cNvGrpSpPr/>
          <p:nvPr/>
        </p:nvGrpSpPr>
        <p:grpSpPr>
          <a:xfrm>
            <a:off x="2488692" y="3404615"/>
            <a:ext cx="387350" cy="416559"/>
            <a:chOff x="2488692" y="3404615"/>
            <a:chExt cx="387350" cy="416559"/>
          </a:xfrm>
        </p:grpSpPr>
        <p:pic>
          <p:nvPicPr>
            <p:cNvPr id="146" name="object 146"/>
            <p:cNvPicPr/>
            <p:nvPr/>
          </p:nvPicPr>
          <p:blipFill>
            <a:blip r:embed="rId43" cstate="print"/>
            <a:stretch>
              <a:fillRect/>
            </a:stretch>
          </p:blipFill>
          <p:spPr>
            <a:xfrm>
              <a:off x="2519172" y="3404615"/>
              <a:ext cx="326136" cy="88392"/>
            </a:xfrm>
            <a:prstGeom prst="rect">
              <a:avLst/>
            </a:prstGeom>
          </p:spPr>
        </p:pic>
        <p:pic>
          <p:nvPicPr>
            <p:cNvPr id="147" name="object 147"/>
            <p:cNvPicPr/>
            <p:nvPr/>
          </p:nvPicPr>
          <p:blipFill>
            <a:blip r:embed="rId45" cstate="print"/>
            <a:stretch>
              <a:fillRect/>
            </a:stretch>
          </p:blipFill>
          <p:spPr>
            <a:xfrm>
              <a:off x="2519172" y="3450335"/>
              <a:ext cx="326136" cy="332231"/>
            </a:xfrm>
            <a:prstGeom prst="rect">
              <a:avLst/>
            </a:prstGeom>
          </p:spPr>
        </p:pic>
        <p:pic>
          <p:nvPicPr>
            <p:cNvPr id="148" name="object 148"/>
            <p:cNvPicPr/>
            <p:nvPr/>
          </p:nvPicPr>
          <p:blipFill>
            <a:blip r:embed="rId52" cstate="print"/>
            <a:stretch>
              <a:fillRect/>
            </a:stretch>
          </p:blipFill>
          <p:spPr>
            <a:xfrm>
              <a:off x="2488692" y="3756659"/>
              <a:ext cx="387095" cy="64008"/>
            </a:xfrm>
            <a:prstGeom prst="rect">
              <a:avLst/>
            </a:prstGeom>
          </p:spPr>
        </p:pic>
      </p:grpSp>
      <p:pic>
        <p:nvPicPr>
          <p:cNvPr id="149" name="object 149"/>
          <p:cNvPicPr/>
          <p:nvPr/>
        </p:nvPicPr>
        <p:blipFill>
          <a:blip r:embed="rId40" cstate="print"/>
          <a:stretch>
            <a:fillRect/>
          </a:stretch>
        </p:blipFill>
        <p:spPr>
          <a:xfrm>
            <a:off x="2569464" y="3950208"/>
            <a:ext cx="275844" cy="76200"/>
          </a:xfrm>
          <a:prstGeom prst="rect">
            <a:avLst/>
          </a:prstGeom>
        </p:spPr>
      </p:pic>
      <p:pic>
        <p:nvPicPr>
          <p:cNvPr id="150" name="object 150"/>
          <p:cNvPicPr/>
          <p:nvPr/>
        </p:nvPicPr>
        <p:blipFill>
          <a:blip r:embed="rId61" cstate="print"/>
          <a:stretch>
            <a:fillRect/>
          </a:stretch>
        </p:blipFill>
        <p:spPr>
          <a:xfrm>
            <a:off x="2549651" y="1543811"/>
            <a:ext cx="326136" cy="42672"/>
          </a:xfrm>
          <a:prstGeom prst="rect">
            <a:avLst/>
          </a:prstGeom>
        </p:spPr>
      </p:pic>
      <p:pic>
        <p:nvPicPr>
          <p:cNvPr id="151" name="object 151"/>
          <p:cNvPicPr/>
          <p:nvPr/>
        </p:nvPicPr>
        <p:blipFill>
          <a:blip r:embed="rId62" cstate="print"/>
          <a:stretch>
            <a:fillRect/>
          </a:stretch>
        </p:blipFill>
        <p:spPr>
          <a:xfrm>
            <a:off x="1339596" y="3651503"/>
            <a:ext cx="326135" cy="91440"/>
          </a:xfrm>
          <a:prstGeom prst="rect">
            <a:avLst/>
          </a:prstGeom>
        </p:spPr>
      </p:pic>
      <p:pic>
        <p:nvPicPr>
          <p:cNvPr id="152" name="object 152"/>
          <p:cNvPicPr/>
          <p:nvPr/>
        </p:nvPicPr>
        <p:blipFill>
          <a:blip r:embed="rId63" cstate="print"/>
          <a:stretch>
            <a:fillRect/>
          </a:stretch>
        </p:blipFill>
        <p:spPr>
          <a:xfrm>
            <a:off x="986027" y="3640835"/>
            <a:ext cx="275844" cy="70103"/>
          </a:xfrm>
          <a:prstGeom prst="rect">
            <a:avLst/>
          </a:prstGeom>
        </p:spPr>
      </p:pic>
      <p:pic>
        <p:nvPicPr>
          <p:cNvPr id="153" name="object 153"/>
          <p:cNvPicPr/>
          <p:nvPr/>
        </p:nvPicPr>
        <p:blipFill>
          <a:blip r:embed="rId64" cstate="print"/>
          <a:stretch>
            <a:fillRect/>
          </a:stretch>
        </p:blipFill>
        <p:spPr>
          <a:xfrm>
            <a:off x="952500" y="3416808"/>
            <a:ext cx="275844" cy="114299"/>
          </a:xfrm>
          <a:prstGeom prst="rect">
            <a:avLst/>
          </a:prstGeom>
        </p:spPr>
      </p:pic>
      <p:pic>
        <p:nvPicPr>
          <p:cNvPr id="154" name="object 154"/>
          <p:cNvPicPr/>
          <p:nvPr/>
        </p:nvPicPr>
        <p:blipFill>
          <a:blip r:embed="rId65" cstate="print"/>
          <a:stretch>
            <a:fillRect/>
          </a:stretch>
        </p:blipFill>
        <p:spPr>
          <a:xfrm>
            <a:off x="1452372" y="2628900"/>
            <a:ext cx="275843" cy="68580"/>
          </a:xfrm>
          <a:prstGeom prst="rect">
            <a:avLst/>
          </a:prstGeom>
        </p:spPr>
      </p:pic>
      <p:sp>
        <p:nvSpPr>
          <p:cNvPr id="155" name="object 155"/>
          <p:cNvSpPr/>
          <p:nvPr/>
        </p:nvSpPr>
        <p:spPr>
          <a:xfrm>
            <a:off x="0" y="0"/>
            <a:ext cx="9144000" cy="5143500"/>
          </a:xfrm>
          <a:custGeom>
            <a:avLst/>
            <a:gdLst/>
            <a:ahLst/>
            <a:cxnLst/>
            <a:rect l="l" t="t" r="r" b="b"/>
            <a:pathLst>
              <a:path w="9144000" h="5143500">
                <a:moveTo>
                  <a:pt x="9143999" y="0"/>
                </a:moveTo>
                <a:lnTo>
                  <a:pt x="0" y="0"/>
                </a:lnTo>
                <a:lnTo>
                  <a:pt x="0" y="5143498"/>
                </a:lnTo>
                <a:lnTo>
                  <a:pt x="9143999" y="5143498"/>
                </a:lnTo>
                <a:lnTo>
                  <a:pt x="9143999" y="0"/>
                </a:lnTo>
                <a:close/>
              </a:path>
            </a:pathLst>
          </a:custGeom>
          <a:solidFill>
            <a:srgbClr val="000000">
              <a:alpha val="79998"/>
            </a:srgbClr>
          </a:solidFill>
        </p:spPr>
        <p:txBody>
          <a:bodyPr wrap="square" lIns="0" tIns="0" rIns="0" bIns="0" rtlCol="0"/>
          <a:lstStyle/>
          <a:p>
            <a:endParaRPr/>
          </a:p>
        </p:txBody>
      </p:sp>
      <p:grpSp>
        <p:nvGrpSpPr>
          <p:cNvPr id="156" name="object 156"/>
          <p:cNvGrpSpPr/>
          <p:nvPr/>
        </p:nvGrpSpPr>
        <p:grpSpPr>
          <a:xfrm>
            <a:off x="694944" y="1446288"/>
            <a:ext cx="7785100" cy="3365500"/>
            <a:chOff x="694944" y="1446288"/>
            <a:chExt cx="7785100" cy="3365500"/>
          </a:xfrm>
        </p:grpSpPr>
        <p:sp>
          <p:nvSpPr>
            <p:cNvPr id="157" name="object 157"/>
            <p:cNvSpPr/>
            <p:nvPr/>
          </p:nvSpPr>
          <p:spPr>
            <a:xfrm>
              <a:off x="694944" y="1662683"/>
              <a:ext cx="7785100" cy="2830195"/>
            </a:xfrm>
            <a:custGeom>
              <a:avLst/>
              <a:gdLst/>
              <a:ahLst/>
              <a:cxnLst/>
              <a:rect l="l" t="t" r="r" b="b"/>
              <a:pathLst>
                <a:path w="7785100" h="2830195">
                  <a:moveTo>
                    <a:pt x="7784592" y="0"/>
                  </a:moveTo>
                  <a:lnTo>
                    <a:pt x="0" y="0"/>
                  </a:lnTo>
                  <a:lnTo>
                    <a:pt x="0" y="2830067"/>
                  </a:lnTo>
                  <a:lnTo>
                    <a:pt x="7784592" y="2830067"/>
                  </a:lnTo>
                  <a:lnTo>
                    <a:pt x="7784592" y="0"/>
                  </a:lnTo>
                  <a:close/>
                </a:path>
              </a:pathLst>
            </a:custGeom>
            <a:solidFill>
              <a:srgbClr val="FFFFFF"/>
            </a:solidFill>
          </p:spPr>
          <p:txBody>
            <a:bodyPr wrap="square" lIns="0" tIns="0" rIns="0" bIns="0" rtlCol="0"/>
            <a:lstStyle/>
            <a:p>
              <a:endParaRPr/>
            </a:p>
          </p:txBody>
        </p:sp>
        <p:pic>
          <p:nvPicPr>
            <p:cNvPr id="158" name="object 158"/>
            <p:cNvPicPr/>
            <p:nvPr/>
          </p:nvPicPr>
          <p:blipFill>
            <a:blip r:embed="rId66" cstate="print"/>
            <a:stretch>
              <a:fillRect/>
            </a:stretch>
          </p:blipFill>
          <p:spPr>
            <a:xfrm>
              <a:off x="1504188" y="1446288"/>
              <a:ext cx="6301740" cy="3364979"/>
            </a:xfrm>
            <a:prstGeom prst="rect">
              <a:avLst/>
            </a:prstGeom>
          </p:spPr>
        </p:pic>
      </p:grpSp>
      <p:sp>
        <p:nvSpPr>
          <p:cNvPr id="159" name="object 159"/>
          <p:cNvSpPr txBox="1">
            <a:spLocks noGrp="1"/>
          </p:cNvSpPr>
          <p:nvPr>
            <p:ph type="title"/>
          </p:nvPr>
        </p:nvSpPr>
        <p:spPr>
          <a:prstGeom prst="rect">
            <a:avLst/>
          </a:prstGeom>
        </p:spPr>
        <p:txBody>
          <a:bodyPr vert="horz" wrap="square" lIns="0" tIns="12065" rIns="0" bIns="0" rtlCol="0">
            <a:spAutoFit/>
          </a:bodyPr>
          <a:lstStyle/>
          <a:p>
            <a:pPr marL="12700" algn="ctr">
              <a:lnSpc>
                <a:spcPct val="100000"/>
              </a:lnSpc>
              <a:spcBef>
                <a:spcPts val="95"/>
              </a:spcBef>
            </a:pPr>
            <a:r>
              <a:rPr lang="ja-JP" altLang="en-US" dirty="0">
                <a:latin typeface="メイリオ" panose="020B0604030504040204" pitchFamily="50" charset="-128"/>
                <a:ea typeface="メイリオ" panose="020B0604030504040204" pitchFamily="50" charset="-128"/>
              </a:rPr>
              <a:t>複雑さを極限までシンプルに</a:t>
            </a:r>
            <a:endParaRPr spc="-1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7872" y="1027303"/>
            <a:ext cx="1091565"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dirty="0">
                <a:solidFill>
                  <a:schemeClr val="accent6">
                    <a:lumMod val="75000"/>
                  </a:schemeClr>
                </a:solidFill>
                <a:latin typeface="メイリオ" panose="020B0604030504040204" pitchFamily="50" charset="-128"/>
                <a:ea typeface="メイリオ" panose="020B0604030504040204" pitchFamily="50" charset="-128"/>
                <a:cs typeface="Calibri"/>
              </a:rPr>
              <a:t>推奨</a:t>
            </a:r>
            <a:endParaRPr sz="1100" b="1" dirty="0">
              <a:solidFill>
                <a:schemeClr val="accent6">
                  <a:lumMod val="75000"/>
                </a:schemeClr>
              </a:solidFill>
              <a:latin typeface="メイリオ" panose="020B0604030504040204" pitchFamily="50" charset="-128"/>
              <a:ea typeface="メイリオ" panose="020B0604030504040204" pitchFamily="50" charset="-128"/>
              <a:cs typeface="Calibri"/>
            </a:endParaRPr>
          </a:p>
        </p:txBody>
      </p:sp>
      <p:sp>
        <p:nvSpPr>
          <p:cNvPr id="3" name="object 3"/>
          <p:cNvSpPr txBox="1"/>
          <p:nvPr/>
        </p:nvSpPr>
        <p:spPr>
          <a:xfrm>
            <a:off x="2375155" y="4247184"/>
            <a:ext cx="1206246"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dirty="0">
                <a:solidFill>
                  <a:schemeClr val="accent6">
                    <a:lumMod val="75000"/>
                  </a:schemeClr>
                </a:solidFill>
                <a:latin typeface="メイリオ" panose="020B0604030504040204" pitchFamily="50" charset="-128"/>
                <a:ea typeface="メイリオ" panose="020B0604030504040204" pitchFamily="50" charset="-128"/>
                <a:cs typeface="Calibri"/>
              </a:rPr>
              <a:t>モチベーション</a:t>
            </a:r>
            <a:endParaRPr sz="1100" b="1" dirty="0">
              <a:solidFill>
                <a:schemeClr val="accent6">
                  <a:lumMod val="75000"/>
                </a:schemeClr>
              </a:solidFill>
              <a:latin typeface="メイリオ" panose="020B0604030504040204" pitchFamily="50" charset="-128"/>
              <a:ea typeface="メイリオ" panose="020B0604030504040204" pitchFamily="50" charset="-128"/>
              <a:cs typeface="Calibri"/>
            </a:endParaRPr>
          </a:p>
        </p:txBody>
      </p:sp>
      <p:sp>
        <p:nvSpPr>
          <p:cNvPr id="4" name="object 4"/>
          <p:cNvSpPr txBox="1"/>
          <p:nvPr/>
        </p:nvSpPr>
        <p:spPr>
          <a:xfrm>
            <a:off x="2757932" y="3885082"/>
            <a:ext cx="282575" cy="162560"/>
          </a:xfrm>
          <a:prstGeom prst="rect">
            <a:avLst/>
          </a:prstGeom>
        </p:spPr>
        <p:txBody>
          <a:bodyPr vert="horz" wrap="square" lIns="0" tIns="12700" rIns="0" bIns="0" rtlCol="0">
            <a:spAutoFit/>
          </a:bodyPr>
          <a:lstStyle/>
          <a:p>
            <a:pPr marL="12700">
              <a:lnSpc>
                <a:spcPct val="100000"/>
              </a:lnSpc>
              <a:spcBef>
                <a:spcPts val="100"/>
              </a:spcBef>
            </a:pPr>
            <a:r>
              <a:rPr sz="900" spc="50" dirty="0">
                <a:latin typeface="Calibri"/>
                <a:cs typeface="Calibri"/>
              </a:rPr>
              <a:t>LOW</a:t>
            </a:r>
            <a:endParaRPr sz="900">
              <a:latin typeface="Calibri"/>
              <a:cs typeface="Calibri"/>
            </a:endParaRPr>
          </a:p>
        </p:txBody>
      </p:sp>
      <p:pic>
        <p:nvPicPr>
          <p:cNvPr id="5" name="object 5"/>
          <p:cNvPicPr/>
          <p:nvPr/>
        </p:nvPicPr>
        <p:blipFill>
          <a:blip r:embed="rId2" cstate="print"/>
          <a:stretch>
            <a:fillRect/>
          </a:stretch>
        </p:blipFill>
        <p:spPr>
          <a:xfrm>
            <a:off x="1354836" y="1321308"/>
            <a:ext cx="2895600" cy="2836164"/>
          </a:xfrm>
          <a:prstGeom prst="rect">
            <a:avLst/>
          </a:prstGeom>
        </p:spPr>
      </p:pic>
      <p:sp>
        <p:nvSpPr>
          <p:cNvPr id="6" name="object 6"/>
          <p:cNvSpPr txBox="1"/>
          <p:nvPr/>
        </p:nvSpPr>
        <p:spPr>
          <a:xfrm>
            <a:off x="2951226" y="1432686"/>
            <a:ext cx="297815" cy="162560"/>
          </a:xfrm>
          <a:prstGeom prst="rect">
            <a:avLst/>
          </a:prstGeom>
        </p:spPr>
        <p:txBody>
          <a:bodyPr vert="horz" wrap="square" lIns="0" tIns="12700" rIns="0" bIns="0" rtlCol="0">
            <a:spAutoFit/>
          </a:bodyPr>
          <a:lstStyle/>
          <a:p>
            <a:pPr marL="12700">
              <a:lnSpc>
                <a:spcPct val="100000"/>
              </a:lnSpc>
              <a:spcBef>
                <a:spcPts val="100"/>
              </a:spcBef>
            </a:pPr>
            <a:r>
              <a:rPr sz="900" spc="35" dirty="0">
                <a:latin typeface="Calibri"/>
                <a:cs typeface="Calibri"/>
              </a:rPr>
              <a:t>Hoch</a:t>
            </a:r>
            <a:endParaRPr sz="900">
              <a:latin typeface="Calibri"/>
              <a:cs typeface="Calibri"/>
            </a:endParaRPr>
          </a:p>
        </p:txBody>
      </p:sp>
      <p:sp>
        <p:nvSpPr>
          <p:cNvPr id="7" name="object 7"/>
          <p:cNvSpPr txBox="1"/>
          <p:nvPr/>
        </p:nvSpPr>
        <p:spPr>
          <a:xfrm>
            <a:off x="2963926" y="1914419"/>
            <a:ext cx="365760" cy="652145"/>
          </a:xfrm>
          <a:prstGeom prst="rect">
            <a:avLst/>
          </a:prstGeom>
        </p:spPr>
        <p:txBody>
          <a:bodyPr vert="horz" wrap="square" lIns="0" tIns="0" rIns="0" bIns="0" rtlCol="0">
            <a:spAutoFit/>
          </a:bodyPr>
          <a:lstStyle/>
          <a:p>
            <a:pPr>
              <a:lnSpc>
                <a:spcPts val="1055"/>
              </a:lnSpc>
            </a:pPr>
            <a:r>
              <a:rPr sz="900" spc="-10" dirty="0">
                <a:latin typeface="Calibri"/>
                <a:cs typeface="Calibri"/>
              </a:rPr>
              <a:t>Mittel</a:t>
            </a:r>
            <a:endParaRPr sz="900">
              <a:latin typeface="Calibri"/>
              <a:cs typeface="Calibri"/>
            </a:endParaRPr>
          </a:p>
          <a:p>
            <a:pPr>
              <a:lnSpc>
                <a:spcPct val="100000"/>
              </a:lnSpc>
            </a:pPr>
            <a:endParaRPr sz="1100">
              <a:latin typeface="Calibri"/>
              <a:cs typeface="Calibri"/>
            </a:endParaRPr>
          </a:p>
          <a:p>
            <a:pPr>
              <a:lnSpc>
                <a:spcPct val="100000"/>
              </a:lnSpc>
              <a:spcBef>
                <a:spcPts val="45"/>
              </a:spcBef>
            </a:pPr>
            <a:endParaRPr sz="1250">
              <a:latin typeface="Calibri"/>
              <a:cs typeface="Calibri"/>
            </a:endParaRPr>
          </a:p>
          <a:p>
            <a:pPr>
              <a:lnSpc>
                <a:spcPct val="100000"/>
              </a:lnSpc>
            </a:pPr>
            <a:r>
              <a:rPr sz="900" spc="-10" dirty="0">
                <a:latin typeface="Calibri"/>
                <a:cs typeface="Calibri"/>
              </a:rPr>
              <a:t>Niedrig</a:t>
            </a:r>
            <a:endParaRPr sz="900">
              <a:latin typeface="Calibri"/>
              <a:cs typeface="Calibri"/>
            </a:endParaRPr>
          </a:p>
        </p:txBody>
      </p:sp>
      <p:sp>
        <p:nvSpPr>
          <p:cNvPr id="8" name="object 8"/>
          <p:cNvSpPr txBox="1"/>
          <p:nvPr/>
        </p:nvSpPr>
        <p:spPr>
          <a:xfrm>
            <a:off x="4285615" y="2649982"/>
            <a:ext cx="550545"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dirty="0">
                <a:solidFill>
                  <a:schemeClr val="accent6">
                    <a:lumMod val="75000"/>
                  </a:schemeClr>
                </a:solidFill>
                <a:latin typeface="メイリオ" panose="020B0604030504040204" pitchFamily="50" charset="-128"/>
                <a:ea typeface="メイリオ" panose="020B0604030504040204" pitchFamily="50" charset="-128"/>
                <a:cs typeface="Calibri"/>
              </a:rPr>
              <a:t>ガイド</a:t>
            </a:r>
            <a:endParaRPr sz="1100" b="1" dirty="0">
              <a:solidFill>
                <a:schemeClr val="accent6">
                  <a:lumMod val="75000"/>
                </a:schemeClr>
              </a:solidFill>
              <a:latin typeface="メイリオ" panose="020B0604030504040204" pitchFamily="50" charset="-128"/>
              <a:ea typeface="メイリオ" panose="020B0604030504040204" pitchFamily="50" charset="-128"/>
              <a:cs typeface="Calibri"/>
            </a:endParaRPr>
          </a:p>
        </p:txBody>
      </p:sp>
      <p:sp>
        <p:nvSpPr>
          <p:cNvPr id="9" name="object 9"/>
          <p:cNvSpPr txBox="1">
            <a:spLocks noGrp="1"/>
          </p:cNvSpPr>
          <p:nvPr>
            <p:ph type="title"/>
          </p:nvPr>
        </p:nvSpPr>
        <p:spPr>
          <a:xfrm>
            <a:off x="6587996" y="1454911"/>
            <a:ext cx="2322195"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spc="85" dirty="0">
                <a:solidFill>
                  <a:schemeClr val="tx1">
                    <a:lumMod val="75000"/>
                    <a:lumOff val="25000"/>
                  </a:schemeClr>
                </a:solidFill>
                <a:latin typeface="メイリオ" panose="020B0604030504040204" pitchFamily="50" charset="-128"/>
                <a:ea typeface="メイリオ" panose="020B0604030504040204" pitchFamily="50" charset="-128"/>
              </a:rPr>
              <a:t>期待されること</a:t>
            </a:r>
            <a:endParaRPr sz="2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object 10"/>
          <p:cNvSpPr txBox="1"/>
          <p:nvPr/>
        </p:nvSpPr>
        <p:spPr>
          <a:xfrm>
            <a:off x="6587996" y="1986787"/>
            <a:ext cx="2175003" cy="319959"/>
          </a:xfrm>
          <a:prstGeom prst="rect">
            <a:avLst/>
          </a:prstGeom>
        </p:spPr>
        <p:txBody>
          <a:bodyPr vert="horz" wrap="square" lIns="0" tIns="12065" rIns="0" bIns="0" rtlCol="0">
            <a:spAutoFit/>
          </a:bodyPr>
          <a:lstStyle/>
          <a:p>
            <a:pPr marL="12700">
              <a:lnSpc>
                <a:spcPct val="100000"/>
              </a:lnSpc>
              <a:spcBef>
                <a:spcPts val="95"/>
              </a:spcBef>
            </a:pPr>
            <a:r>
              <a:rPr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スポーツ科学に基づいたプロフェッショナルなトレーニング</a:t>
            </a:r>
            <a:endParaRPr sz="10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11" name="object 11"/>
          <p:cNvSpPr txBox="1"/>
          <p:nvPr/>
        </p:nvSpPr>
        <p:spPr>
          <a:xfrm>
            <a:off x="6587996" y="2494872"/>
            <a:ext cx="2322195" cy="332783"/>
          </a:xfrm>
          <a:prstGeom prst="rect">
            <a:avLst/>
          </a:prstGeom>
        </p:spPr>
        <p:txBody>
          <a:bodyPr vert="horz" wrap="square" lIns="0" tIns="12065" rIns="0" bIns="0" rtlCol="0">
            <a:spAutoFit/>
          </a:bodyPr>
          <a:lstStyle/>
          <a:p>
            <a:pPr marL="12700">
              <a:lnSpc>
                <a:spcPct val="100000"/>
              </a:lnSpc>
              <a:spcBef>
                <a:spcPts val="95"/>
              </a:spcBef>
            </a:pPr>
            <a:r>
              <a:rPr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運動レベルとトレーニングゴールが</a:t>
            </a:r>
            <a:endPar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a:p>
            <a:pPr marL="12700">
              <a:lnSpc>
                <a:spcPct val="100000"/>
              </a:lnSpc>
              <a:spcBef>
                <a:spcPts val="95"/>
              </a:spcBef>
            </a:pPr>
            <a:r>
              <a:rPr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マッチしたパーソナルトレーニング</a:t>
            </a:r>
            <a:endParaRPr sz="10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12" name="object 12"/>
          <p:cNvSpPr txBox="1"/>
          <p:nvPr/>
        </p:nvSpPr>
        <p:spPr>
          <a:xfrm>
            <a:off x="6587996" y="3002957"/>
            <a:ext cx="2251203" cy="332783"/>
          </a:xfrm>
          <a:prstGeom prst="rect">
            <a:avLst/>
          </a:prstGeom>
        </p:spPr>
        <p:txBody>
          <a:bodyPr vert="horz" wrap="square" lIns="0" tIns="12065" rIns="0" bIns="0" rtlCol="0">
            <a:spAutoFit/>
          </a:bodyPr>
          <a:lstStyle/>
          <a:p>
            <a:pPr marL="12700">
              <a:lnSpc>
                <a:spcPct val="100000"/>
              </a:lnSpc>
              <a:spcBef>
                <a:spcPts val="95"/>
              </a:spcBef>
            </a:pPr>
            <a:r>
              <a:rPr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楽しく、モチベーションが</a:t>
            </a:r>
            <a:endPar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a:p>
            <a:pPr marL="12700">
              <a:lnSpc>
                <a:spcPct val="100000"/>
              </a:lnSpc>
              <a:spcBef>
                <a:spcPts val="95"/>
              </a:spcBef>
            </a:pPr>
            <a:r>
              <a:rPr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cs typeface="Calibri"/>
              </a:rPr>
              <a:t>維持されるトレーニング</a:t>
            </a:r>
            <a:endParaRPr sz="10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13" name="object 13"/>
          <p:cNvSpPr txBox="1"/>
          <p:nvPr/>
        </p:nvSpPr>
        <p:spPr>
          <a:xfrm>
            <a:off x="6587996" y="3511041"/>
            <a:ext cx="2101215" cy="332783"/>
          </a:xfrm>
          <a:prstGeom prst="rect">
            <a:avLst/>
          </a:prstGeom>
        </p:spPr>
        <p:txBody>
          <a:bodyPr vert="horz" wrap="square" lIns="0" tIns="12065" rIns="0" bIns="0" rtlCol="0">
            <a:spAutoFit/>
          </a:bodyPr>
          <a:lstStyle/>
          <a:p>
            <a:pPr marL="12700" marR="5080" algn="just">
              <a:lnSpc>
                <a:spcPct val="100000"/>
              </a:lnSpc>
              <a:spcBef>
                <a:spcPts val="95"/>
              </a:spcBef>
            </a:pPr>
            <a:r>
              <a:rPr lang="ja-JP" altLang="en-US" sz="1000" b="1" spc="70" dirty="0">
                <a:solidFill>
                  <a:schemeClr val="tx1">
                    <a:lumMod val="75000"/>
                    <a:lumOff val="25000"/>
                  </a:schemeClr>
                </a:solidFill>
                <a:latin typeface="メイリオ" panose="020B0604030504040204" pitchFamily="50" charset="-128"/>
                <a:ea typeface="メイリオ" panose="020B0604030504040204" pitchFamily="50" charset="-128"/>
                <a:cs typeface="Calibri"/>
              </a:rPr>
              <a:t>プレミアムトレーニングを</a:t>
            </a:r>
            <a:endParaRPr lang="en-US" altLang="ja-JP" sz="1000" b="1" spc="7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a:p>
            <a:pPr marL="12700" marR="5080" algn="just">
              <a:lnSpc>
                <a:spcPct val="100000"/>
              </a:lnSpc>
              <a:spcBef>
                <a:spcPts val="95"/>
              </a:spcBef>
            </a:pPr>
            <a:r>
              <a:rPr lang="ja-JP" altLang="en-US" sz="1000" b="1" spc="70" dirty="0">
                <a:solidFill>
                  <a:schemeClr val="tx1">
                    <a:lumMod val="75000"/>
                    <a:lumOff val="25000"/>
                  </a:schemeClr>
                </a:solidFill>
                <a:latin typeface="メイリオ" panose="020B0604030504040204" pitchFamily="50" charset="-128"/>
                <a:ea typeface="メイリオ" panose="020B0604030504040204" pitchFamily="50" charset="-128"/>
                <a:cs typeface="Calibri"/>
              </a:rPr>
              <a:t>現実的な価格で提供</a:t>
            </a:r>
            <a:endParaRPr sz="10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grpSp>
        <p:nvGrpSpPr>
          <p:cNvPr id="14" name="object 14"/>
          <p:cNvGrpSpPr/>
          <p:nvPr/>
        </p:nvGrpSpPr>
        <p:grpSpPr>
          <a:xfrm>
            <a:off x="1465897" y="1409509"/>
            <a:ext cx="2673985" cy="2673985"/>
            <a:chOff x="1465897" y="1409509"/>
            <a:chExt cx="2673985" cy="2673985"/>
          </a:xfrm>
        </p:grpSpPr>
        <p:sp>
          <p:nvSpPr>
            <p:cNvPr id="15" name="object 15"/>
            <p:cNvSpPr/>
            <p:nvPr/>
          </p:nvSpPr>
          <p:spPr>
            <a:xfrm>
              <a:off x="1470660" y="1414272"/>
              <a:ext cx="2664460" cy="2664460"/>
            </a:xfrm>
            <a:custGeom>
              <a:avLst/>
              <a:gdLst/>
              <a:ahLst/>
              <a:cxnLst/>
              <a:rect l="l" t="t" r="r" b="b"/>
              <a:pathLst>
                <a:path w="2664460" h="2664460">
                  <a:moveTo>
                    <a:pt x="1331976" y="0"/>
                  </a:moveTo>
                  <a:lnTo>
                    <a:pt x="1284205" y="840"/>
                  </a:lnTo>
                  <a:lnTo>
                    <a:pt x="1236857" y="3344"/>
                  </a:lnTo>
                  <a:lnTo>
                    <a:pt x="1189960" y="7483"/>
                  </a:lnTo>
                  <a:lnTo>
                    <a:pt x="1143542" y="13228"/>
                  </a:lnTo>
                  <a:lnTo>
                    <a:pt x="1097632" y="20551"/>
                  </a:lnTo>
                  <a:lnTo>
                    <a:pt x="1052257" y="29425"/>
                  </a:lnTo>
                  <a:lnTo>
                    <a:pt x="1007446" y="39820"/>
                  </a:lnTo>
                  <a:lnTo>
                    <a:pt x="963227" y="51710"/>
                  </a:lnTo>
                  <a:lnTo>
                    <a:pt x="919629" y="65065"/>
                  </a:lnTo>
                  <a:lnTo>
                    <a:pt x="876678" y="79857"/>
                  </a:lnTo>
                  <a:lnTo>
                    <a:pt x="834404" y="96059"/>
                  </a:lnTo>
                  <a:lnTo>
                    <a:pt x="792835" y="113642"/>
                  </a:lnTo>
                  <a:lnTo>
                    <a:pt x="751999" y="132577"/>
                  </a:lnTo>
                  <a:lnTo>
                    <a:pt x="711923" y="152838"/>
                  </a:lnTo>
                  <a:lnTo>
                    <a:pt x="672637" y="174395"/>
                  </a:lnTo>
                  <a:lnTo>
                    <a:pt x="634169" y="197220"/>
                  </a:lnTo>
                  <a:lnTo>
                    <a:pt x="596546" y="221285"/>
                  </a:lnTo>
                  <a:lnTo>
                    <a:pt x="559796" y="246563"/>
                  </a:lnTo>
                  <a:lnTo>
                    <a:pt x="523949" y="273024"/>
                  </a:lnTo>
                  <a:lnTo>
                    <a:pt x="489032" y="300641"/>
                  </a:lnTo>
                  <a:lnTo>
                    <a:pt x="455073" y="329385"/>
                  </a:lnTo>
                  <a:lnTo>
                    <a:pt x="422101" y="359229"/>
                  </a:lnTo>
                  <a:lnTo>
                    <a:pt x="390143" y="390143"/>
                  </a:lnTo>
                  <a:lnTo>
                    <a:pt x="359229" y="422101"/>
                  </a:lnTo>
                  <a:lnTo>
                    <a:pt x="329385" y="455073"/>
                  </a:lnTo>
                  <a:lnTo>
                    <a:pt x="300641" y="489032"/>
                  </a:lnTo>
                  <a:lnTo>
                    <a:pt x="273024" y="523949"/>
                  </a:lnTo>
                  <a:lnTo>
                    <a:pt x="246563" y="559796"/>
                  </a:lnTo>
                  <a:lnTo>
                    <a:pt x="221285" y="596546"/>
                  </a:lnTo>
                  <a:lnTo>
                    <a:pt x="197220" y="634169"/>
                  </a:lnTo>
                  <a:lnTo>
                    <a:pt x="174395" y="672637"/>
                  </a:lnTo>
                  <a:lnTo>
                    <a:pt x="152838" y="711923"/>
                  </a:lnTo>
                  <a:lnTo>
                    <a:pt x="132577" y="751999"/>
                  </a:lnTo>
                  <a:lnTo>
                    <a:pt x="113642" y="792835"/>
                  </a:lnTo>
                  <a:lnTo>
                    <a:pt x="96059" y="834404"/>
                  </a:lnTo>
                  <a:lnTo>
                    <a:pt x="79857" y="876678"/>
                  </a:lnTo>
                  <a:lnTo>
                    <a:pt x="65065" y="919629"/>
                  </a:lnTo>
                  <a:lnTo>
                    <a:pt x="51710" y="963227"/>
                  </a:lnTo>
                  <a:lnTo>
                    <a:pt x="39820" y="1007446"/>
                  </a:lnTo>
                  <a:lnTo>
                    <a:pt x="29425" y="1052257"/>
                  </a:lnTo>
                  <a:lnTo>
                    <a:pt x="20551" y="1097632"/>
                  </a:lnTo>
                  <a:lnTo>
                    <a:pt x="13228" y="1143542"/>
                  </a:lnTo>
                  <a:lnTo>
                    <a:pt x="7483" y="1189960"/>
                  </a:lnTo>
                  <a:lnTo>
                    <a:pt x="3344" y="1236857"/>
                  </a:lnTo>
                  <a:lnTo>
                    <a:pt x="840" y="1284205"/>
                  </a:lnTo>
                  <a:lnTo>
                    <a:pt x="0" y="1331976"/>
                  </a:lnTo>
                  <a:lnTo>
                    <a:pt x="840" y="1379746"/>
                  </a:lnTo>
                  <a:lnTo>
                    <a:pt x="3344" y="1427094"/>
                  </a:lnTo>
                  <a:lnTo>
                    <a:pt x="7483" y="1473991"/>
                  </a:lnTo>
                  <a:lnTo>
                    <a:pt x="13228" y="1520409"/>
                  </a:lnTo>
                  <a:lnTo>
                    <a:pt x="20551" y="1566319"/>
                  </a:lnTo>
                  <a:lnTo>
                    <a:pt x="29425" y="1611694"/>
                  </a:lnTo>
                  <a:lnTo>
                    <a:pt x="39820" y="1656505"/>
                  </a:lnTo>
                  <a:lnTo>
                    <a:pt x="51710" y="1700724"/>
                  </a:lnTo>
                  <a:lnTo>
                    <a:pt x="65065" y="1744322"/>
                  </a:lnTo>
                  <a:lnTo>
                    <a:pt x="79857" y="1787273"/>
                  </a:lnTo>
                  <a:lnTo>
                    <a:pt x="96059" y="1829547"/>
                  </a:lnTo>
                  <a:lnTo>
                    <a:pt x="113642" y="1871116"/>
                  </a:lnTo>
                  <a:lnTo>
                    <a:pt x="132577" y="1911952"/>
                  </a:lnTo>
                  <a:lnTo>
                    <a:pt x="152838" y="1952028"/>
                  </a:lnTo>
                  <a:lnTo>
                    <a:pt x="174395" y="1991314"/>
                  </a:lnTo>
                  <a:lnTo>
                    <a:pt x="197220" y="2029782"/>
                  </a:lnTo>
                  <a:lnTo>
                    <a:pt x="221285" y="2067405"/>
                  </a:lnTo>
                  <a:lnTo>
                    <a:pt x="246563" y="2104155"/>
                  </a:lnTo>
                  <a:lnTo>
                    <a:pt x="273024" y="2140002"/>
                  </a:lnTo>
                  <a:lnTo>
                    <a:pt x="300641" y="2174919"/>
                  </a:lnTo>
                  <a:lnTo>
                    <a:pt x="329385" y="2208878"/>
                  </a:lnTo>
                  <a:lnTo>
                    <a:pt x="359229" y="2241850"/>
                  </a:lnTo>
                  <a:lnTo>
                    <a:pt x="390143" y="2273807"/>
                  </a:lnTo>
                  <a:lnTo>
                    <a:pt x="422101" y="2304722"/>
                  </a:lnTo>
                  <a:lnTo>
                    <a:pt x="455073" y="2334566"/>
                  </a:lnTo>
                  <a:lnTo>
                    <a:pt x="489032" y="2363310"/>
                  </a:lnTo>
                  <a:lnTo>
                    <a:pt x="523949" y="2390927"/>
                  </a:lnTo>
                  <a:lnTo>
                    <a:pt x="559796" y="2417388"/>
                  </a:lnTo>
                  <a:lnTo>
                    <a:pt x="596546" y="2442666"/>
                  </a:lnTo>
                  <a:lnTo>
                    <a:pt x="634169" y="2466731"/>
                  </a:lnTo>
                  <a:lnTo>
                    <a:pt x="672637" y="2489556"/>
                  </a:lnTo>
                  <a:lnTo>
                    <a:pt x="711923" y="2511113"/>
                  </a:lnTo>
                  <a:lnTo>
                    <a:pt x="751999" y="2531374"/>
                  </a:lnTo>
                  <a:lnTo>
                    <a:pt x="792835" y="2550309"/>
                  </a:lnTo>
                  <a:lnTo>
                    <a:pt x="834404" y="2567892"/>
                  </a:lnTo>
                  <a:lnTo>
                    <a:pt x="876678" y="2584094"/>
                  </a:lnTo>
                  <a:lnTo>
                    <a:pt x="919629" y="2598886"/>
                  </a:lnTo>
                  <a:lnTo>
                    <a:pt x="963227" y="2612241"/>
                  </a:lnTo>
                  <a:lnTo>
                    <a:pt x="1007446" y="2624131"/>
                  </a:lnTo>
                  <a:lnTo>
                    <a:pt x="1052257" y="2634526"/>
                  </a:lnTo>
                  <a:lnTo>
                    <a:pt x="1097632" y="2643400"/>
                  </a:lnTo>
                  <a:lnTo>
                    <a:pt x="1143542" y="2650723"/>
                  </a:lnTo>
                  <a:lnTo>
                    <a:pt x="1189960" y="2656468"/>
                  </a:lnTo>
                  <a:lnTo>
                    <a:pt x="1236857" y="2660607"/>
                  </a:lnTo>
                  <a:lnTo>
                    <a:pt x="1284205" y="2663111"/>
                  </a:lnTo>
                  <a:lnTo>
                    <a:pt x="1331976" y="2663952"/>
                  </a:lnTo>
                  <a:lnTo>
                    <a:pt x="1379746" y="2663111"/>
                  </a:lnTo>
                  <a:lnTo>
                    <a:pt x="1427094" y="2660607"/>
                  </a:lnTo>
                  <a:lnTo>
                    <a:pt x="1473991" y="2656468"/>
                  </a:lnTo>
                  <a:lnTo>
                    <a:pt x="1520409" y="2650723"/>
                  </a:lnTo>
                  <a:lnTo>
                    <a:pt x="1566319" y="2643400"/>
                  </a:lnTo>
                  <a:lnTo>
                    <a:pt x="1611694" y="2634526"/>
                  </a:lnTo>
                  <a:lnTo>
                    <a:pt x="1656505" y="2624131"/>
                  </a:lnTo>
                  <a:lnTo>
                    <a:pt x="1700724" y="2612241"/>
                  </a:lnTo>
                  <a:lnTo>
                    <a:pt x="1744322" y="2598886"/>
                  </a:lnTo>
                  <a:lnTo>
                    <a:pt x="1787273" y="2584094"/>
                  </a:lnTo>
                  <a:lnTo>
                    <a:pt x="1829547" y="2567892"/>
                  </a:lnTo>
                  <a:lnTo>
                    <a:pt x="1871116" y="2550309"/>
                  </a:lnTo>
                  <a:lnTo>
                    <a:pt x="1911952" y="2531374"/>
                  </a:lnTo>
                  <a:lnTo>
                    <a:pt x="1952028" y="2511113"/>
                  </a:lnTo>
                  <a:lnTo>
                    <a:pt x="1991314" y="2489556"/>
                  </a:lnTo>
                  <a:lnTo>
                    <a:pt x="2029782" y="2466731"/>
                  </a:lnTo>
                  <a:lnTo>
                    <a:pt x="2067405" y="2442666"/>
                  </a:lnTo>
                  <a:lnTo>
                    <a:pt x="2104155" y="2417388"/>
                  </a:lnTo>
                  <a:lnTo>
                    <a:pt x="2140002" y="2390927"/>
                  </a:lnTo>
                  <a:lnTo>
                    <a:pt x="2174919" y="2363310"/>
                  </a:lnTo>
                  <a:lnTo>
                    <a:pt x="2208878" y="2334566"/>
                  </a:lnTo>
                  <a:lnTo>
                    <a:pt x="2241850" y="2304722"/>
                  </a:lnTo>
                  <a:lnTo>
                    <a:pt x="2273807" y="2273808"/>
                  </a:lnTo>
                  <a:lnTo>
                    <a:pt x="2304722" y="2241850"/>
                  </a:lnTo>
                  <a:lnTo>
                    <a:pt x="2334566" y="2208878"/>
                  </a:lnTo>
                  <a:lnTo>
                    <a:pt x="2363310" y="2174919"/>
                  </a:lnTo>
                  <a:lnTo>
                    <a:pt x="2390927" y="2140002"/>
                  </a:lnTo>
                  <a:lnTo>
                    <a:pt x="2417388" y="2104155"/>
                  </a:lnTo>
                  <a:lnTo>
                    <a:pt x="2442666" y="2067405"/>
                  </a:lnTo>
                  <a:lnTo>
                    <a:pt x="2466731" y="2029782"/>
                  </a:lnTo>
                  <a:lnTo>
                    <a:pt x="2489556" y="1991314"/>
                  </a:lnTo>
                  <a:lnTo>
                    <a:pt x="2511113" y="1952028"/>
                  </a:lnTo>
                  <a:lnTo>
                    <a:pt x="2531374" y="1911952"/>
                  </a:lnTo>
                  <a:lnTo>
                    <a:pt x="2550309" y="1871116"/>
                  </a:lnTo>
                  <a:lnTo>
                    <a:pt x="2567892" y="1829547"/>
                  </a:lnTo>
                  <a:lnTo>
                    <a:pt x="2584094" y="1787273"/>
                  </a:lnTo>
                  <a:lnTo>
                    <a:pt x="2598886" y="1744322"/>
                  </a:lnTo>
                  <a:lnTo>
                    <a:pt x="2612241" y="1700724"/>
                  </a:lnTo>
                  <a:lnTo>
                    <a:pt x="2624131" y="1656505"/>
                  </a:lnTo>
                  <a:lnTo>
                    <a:pt x="2634526" y="1611694"/>
                  </a:lnTo>
                  <a:lnTo>
                    <a:pt x="2643400" y="1566319"/>
                  </a:lnTo>
                  <a:lnTo>
                    <a:pt x="2650723" y="1520409"/>
                  </a:lnTo>
                  <a:lnTo>
                    <a:pt x="2656468" y="1473991"/>
                  </a:lnTo>
                  <a:lnTo>
                    <a:pt x="2660607" y="1427094"/>
                  </a:lnTo>
                  <a:lnTo>
                    <a:pt x="2663111" y="1379746"/>
                  </a:lnTo>
                  <a:lnTo>
                    <a:pt x="2663952" y="1331976"/>
                  </a:lnTo>
                  <a:lnTo>
                    <a:pt x="2663111" y="1284205"/>
                  </a:lnTo>
                  <a:lnTo>
                    <a:pt x="2660607" y="1236857"/>
                  </a:lnTo>
                  <a:lnTo>
                    <a:pt x="2656468" y="1189960"/>
                  </a:lnTo>
                  <a:lnTo>
                    <a:pt x="2650723" y="1143542"/>
                  </a:lnTo>
                  <a:lnTo>
                    <a:pt x="2643400" y="1097632"/>
                  </a:lnTo>
                  <a:lnTo>
                    <a:pt x="2634526" y="1052257"/>
                  </a:lnTo>
                  <a:lnTo>
                    <a:pt x="2624131" y="1007446"/>
                  </a:lnTo>
                  <a:lnTo>
                    <a:pt x="2612241" y="963227"/>
                  </a:lnTo>
                  <a:lnTo>
                    <a:pt x="2598886" y="919629"/>
                  </a:lnTo>
                  <a:lnTo>
                    <a:pt x="2584094" y="876678"/>
                  </a:lnTo>
                  <a:lnTo>
                    <a:pt x="2567892" y="834404"/>
                  </a:lnTo>
                  <a:lnTo>
                    <a:pt x="2550309" y="792835"/>
                  </a:lnTo>
                  <a:lnTo>
                    <a:pt x="2531374" y="751999"/>
                  </a:lnTo>
                  <a:lnTo>
                    <a:pt x="2511113" y="711923"/>
                  </a:lnTo>
                  <a:lnTo>
                    <a:pt x="2489556" y="672637"/>
                  </a:lnTo>
                  <a:lnTo>
                    <a:pt x="2466731" y="634169"/>
                  </a:lnTo>
                  <a:lnTo>
                    <a:pt x="2442666" y="596546"/>
                  </a:lnTo>
                  <a:lnTo>
                    <a:pt x="2417388" y="559796"/>
                  </a:lnTo>
                  <a:lnTo>
                    <a:pt x="2390927" y="523949"/>
                  </a:lnTo>
                  <a:lnTo>
                    <a:pt x="2363310" y="489032"/>
                  </a:lnTo>
                  <a:lnTo>
                    <a:pt x="2334566" y="455073"/>
                  </a:lnTo>
                  <a:lnTo>
                    <a:pt x="2304722" y="422101"/>
                  </a:lnTo>
                  <a:lnTo>
                    <a:pt x="2273807" y="390144"/>
                  </a:lnTo>
                  <a:lnTo>
                    <a:pt x="2241850" y="359229"/>
                  </a:lnTo>
                  <a:lnTo>
                    <a:pt x="2208878" y="329385"/>
                  </a:lnTo>
                  <a:lnTo>
                    <a:pt x="2174919" y="300641"/>
                  </a:lnTo>
                  <a:lnTo>
                    <a:pt x="2140002" y="273024"/>
                  </a:lnTo>
                  <a:lnTo>
                    <a:pt x="2104155" y="246563"/>
                  </a:lnTo>
                  <a:lnTo>
                    <a:pt x="2067405" y="221285"/>
                  </a:lnTo>
                  <a:lnTo>
                    <a:pt x="2029782" y="197220"/>
                  </a:lnTo>
                  <a:lnTo>
                    <a:pt x="1991314" y="174395"/>
                  </a:lnTo>
                  <a:lnTo>
                    <a:pt x="1952028" y="152838"/>
                  </a:lnTo>
                  <a:lnTo>
                    <a:pt x="1911952" y="132577"/>
                  </a:lnTo>
                  <a:lnTo>
                    <a:pt x="1871116" y="113642"/>
                  </a:lnTo>
                  <a:lnTo>
                    <a:pt x="1829547" y="96059"/>
                  </a:lnTo>
                  <a:lnTo>
                    <a:pt x="1787273" y="79857"/>
                  </a:lnTo>
                  <a:lnTo>
                    <a:pt x="1744322" y="65065"/>
                  </a:lnTo>
                  <a:lnTo>
                    <a:pt x="1700724" y="51710"/>
                  </a:lnTo>
                  <a:lnTo>
                    <a:pt x="1656505" y="39820"/>
                  </a:lnTo>
                  <a:lnTo>
                    <a:pt x="1611694" y="29425"/>
                  </a:lnTo>
                  <a:lnTo>
                    <a:pt x="1566319" y="20551"/>
                  </a:lnTo>
                  <a:lnTo>
                    <a:pt x="1520409" y="13228"/>
                  </a:lnTo>
                  <a:lnTo>
                    <a:pt x="1473991" y="7483"/>
                  </a:lnTo>
                  <a:lnTo>
                    <a:pt x="1427094" y="3344"/>
                  </a:lnTo>
                  <a:lnTo>
                    <a:pt x="1379746" y="840"/>
                  </a:lnTo>
                  <a:lnTo>
                    <a:pt x="1331976" y="0"/>
                  </a:lnTo>
                  <a:close/>
                </a:path>
              </a:pathLst>
            </a:custGeom>
            <a:solidFill>
              <a:srgbClr val="EDEDED"/>
            </a:solidFill>
          </p:spPr>
          <p:txBody>
            <a:bodyPr wrap="square" lIns="0" tIns="0" rIns="0" bIns="0" rtlCol="0"/>
            <a:lstStyle/>
            <a:p>
              <a:endParaRPr/>
            </a:p>
          </p:txBody>
        </p:sp>
        <p:sp>
          <p:nvSpPr>
            <p:cNvPr id="16" name="object 16"/>
            <p:cNvSpPr/>
            <p:nvPr/>
          </p:nvSpPr>
          <p:spPr>
            <a:xfrm>
              <a:off x="1470660" y="1414272"/>
              <a:ext cx="2664460" cy="2664460"/>
            </a:xfrm>
            <a:custGeom>
              <a:avLst/>
              <a:gdLst/>
              <a:ahLst/>
              <a:cxnLst/>
              <a:rect l="l" t="t" r="r" b="b"/>
              <a:pathLst>
                <a:path w="2664460" h="2664460">
                  <a:moveTo>
                    <a:pt x="0" y="1331976"/>
                  </a:moveTo>
                  <a:lnTo>
                    <a:pt x="840" y="1284205"/>
                  </a:lnTo>
                  <a:lnTo>
                    <a:pt x="3344" y="1236857"/>
                  </a:lnTo>
                  <a:lnTo>
                    <a:pt x="7483" y="1189960"/>
                  </a:lnTo>
                  <a:lnTo>
                    <a:pt x="13228" y="1143542"/>
                  </a:lnTo>
                  <a:lnTo>
                    <a:pt x="20551" y="1097632"/>
                  </a:lnTo>
                  <a:lnTo>
                    <a:pt x="29425" y="1052257"/>
                  </a:lnTo>
                  <a:lnTo>
                    <a:pt x="39820" y="1007446"/>
                  </a:lnTo>
                  <a:lnTo>
                    <a:pt x="51710" y="963227"/>
                  </a:lnTo>
                  <a:lnTo>
                    <a:pt x="65065" y="919629"/>
                  </a:lnTo>
                  <a:lnTo>
                    <a:pt x="79857" y="876678"/>
                  </a:lnTo>
                  <a:lnTo>
                    <a:pt x="96059" y="834404"/>
                  </a:lnTo>
                  <a:lnTo>
                    <a:pt x="113642" y="792835"/>
                  </a:lnTo>
                  <a:lnTo>
                    <a:pt x="132577" y="751999"/>
                  </a:lnTo>
                  <a:lnTo>
                    <a:pt x="152838" y="711923"/>
                  </a:lnTo>
                  <a:lnTo>
                    <a:pt x="174395" y="672637"/>
                  </a:lnTo>
                  <a:lnTo>
                    <a:pt x="197220" y="634169"/>
                  </a:lnTo>
                  <a:lnTo>
                    <a:pt x="221285" y="596546"/>
                  </a:lnTo>
                  <a:lnTo>
                    <a:pt x="246563" y="559796"/>
                  </a:lnTo>
                  <a:lnTo>
                    <a:pt x="273024" y="523949"/>
                  </a:lnTo>
                  <a:lnTo>
                    <a:pt x="300641" y="489032"/>
                  </a:lnTo>
                  <a:lnTo>
                    <a:pt x="329385" y="455073"/>
                  </a:lnTo>
                  <a:lnTo>
                    <a:pt x="359229" y="422101"/>
                  </a:lnTo>
                  <a:lnTo>
                    <a:pt x="390143" y="390143"/>
                  </a:lnTo>
                  <a:lnTo>
                    <a:pt x="422101" y="359229"/>
                  </a:lnTo>
                  <a:lnTo>
                    <a:pt x="455073" y="329385"/>
                  </a:lnTo>
                  <a:lnTo>
                    <a:pt x="489032" y="300641"/>
                  </a:lnTo>
                  <a:lnTo>
                    <a:pt x="523949" y="273024"/>
                  </a:lnTo>
                  <a:lnTo>
                    <a:pt x="559796" y="246563"/>
                  </a:lnTo>
                  <a:lnTo>
                    <a:pt x="596546" y="221285"/>
                  </a:lnTo>
                  <a:lnTo>
                    <a:pt x="634169" y="197220"/>
                  </a:lnTo>
                  <a:lnTo>
                    <a:pt x="672637" y="174395"/>
                  </a:lnTo>
                  <a:lnTo>
                    <a:pt x="711923" y="152838"/>
                  </a:lnTo>
                  <a:lnTo>
                    <a:pt x="751999" y="132577"/>
                  </a:lnTo>
                  <a:lnTo>
                    <a:pt x="792835" y="113642"/>
                  </a:lnTo>
                  <a:lnTo>
                    <a:pt x="834404" y="96059"/>
                  </a:lnTo>
                  <a:lnTo>
                    <a:pt x="876678" y="79857"/>
                  </a:lnTo>
                  <a:lnTo>
                    <a:pt x="919629" y="65065"/>
                  </a:lnTo>
                  <a:lnTo>
                    <a:pt x="963227" y="51710"/>
                  </a:lnTo>
                  <a:lnTo>
                    <a:pt x="1007446" y="39820"/>
                  </a:lnTo>
                  <a:lnTo>
                    <a:pt x="1052257" y="29425"/>
                  </a:lnTo>
                  <a:lnTo>
                    <a:pt x="1097632" y="20551"/>
                  </a:lnTo>
                  <a:lnTo>
                    <a:pt x="1143542" y="13228"/>
                  </a:lnTo>
                  <a:lnTo>
                    <a:pt x="1189960" y="7483"/>
                  </a:lnTo>
                  <a:lnTo>
                    <a:pt x="1236857" y="3344"/>
                  </a:lnTo>
                  <a:lnTo>
                    <a:pt x="1284205" y="840"/>
                  </a:lnTo>
                  <a:lnTo>
                    <a:pt x="1331976" y="0"/>
                  </a:lnTo>
                  <a:lnTo>
                    <a:pt x="1379746" y="840"/>
                  </a:lnTo>
                  <a:lnTo>
                    <a:pt x="1427094" y="3344"/>
                  </a:lnTo>
                  <a:lnTo>
                    <a:pt x="1473991" y="7483"/>
                  </a:lnTo>
                  <a:lnTo>
                    <a:pt x="1520409" y="13228"/>
                  </a:lnTo>
                  <a:lnTo>
                    <a:pt x="1566319" y="20551"/>
                  </a:lnTo>
                  <a:lnTo>
                    <a:pt x="1611694" y="29425"/>
                  </a:lnTo>
                  <a:lnTo>
                    <a:pt x="1656505" y="39820"/>
                  </a:lnTo>
                  <a:lnTo>
                    <a:pt x="1700724" y="51710"/>
                  </a:lnTo>
                  <a:lnTo>
                    <a:pt x="1744322" y="65065"/>
                  </a:lnTo>
                  <a:lnTo>
                    <a:pt x="1787273" y="79857"/>
                  </a:lnTo>
                  <a:lnTo>
                    <a:pt x="1829547" y="96059"/>
                  </a:lnTo>
                  <a:lnTo>
                    <a:pt x="1871116" y="113642"/>
                  </a:lnTo>
                  <a:lnTo>
                    <a:pt x="1911952" y="132577"/>
                  </a:lnTo>
                  <a:lnTo>
                    <a:pt x="1952028" y="152838"/>
                  </a:lnTo>
                  <a:lnTo>
                    <a:pt x="1991314" y="174395"/>
                  </a:lnTo>
                  <a:lnTo>
                    <a:pt x="2029782" y="197220"/>
                  </a:lnTo>
                  <a:lnTo>
                    <a:pt x="2067405" y="221285"/>
                  </a:lnTo>
                  <a:lnTo>
                    <a:pt x="2104155" y="246563"/>
                  </a:lnTo>
                  <a:lnTo>
                    <a:pt x="2140002" y="273024"/>
                  </a:lnTo>
                  <a:lnTo>
                    <a:pt x="2174919" y="300641"/>
                  </a:lnTo>
                  <a:lnTo>
                    <a:pt x="2208878" y="329385"/>
                  </a:lnTo>
                  <a:lnTo>
                    <a:pt x="2241850" y="359229"/>
                  </a:lnTo>
                  <a:lnTo>
                    <a:pt x="2273807" y="390144"/>
                  </a:lnTo>
                  <a:lnTo>
                    <a:pt x="2304722" y="422101"/>
                  </a:lnTo>
                  <a:lnTo>
                    <a:pt x="2334566" y="455073"/>
                  </a:lnTo>
                  <a:lnTo>
                    <a:pt x="2363310" y="489032"/>
                  </a:lnTo>
                  <a:lnTo>
                    <a:pt x="2390927" y="523949"/>
                  </a:lnTo>
                  <a:lnTo>
                    <a:pt x="2417388" y="559796"/>
                  </a:lnTo>
                  <a:lnTo>
                    <a:pt x="2442666" y="596546"/>
                  </a:lnTo>
                  <a:lnTo>
                    <a:pt x="2466731" y="634169"/>
                  </a:lnTo>
                  <a:lnTo>
                    <a:pt x="2489556" y="672637"/>
                  </a:lnTo>
                  <a:lnTo>
                    <a:pt x="2511113" y="711923"/>
                  </a:lnTo>
                  <a:lnTo>
                    <a:pt x="2531374" y="751999"/>
                  </a:lnTo>
                  <a:lnTo>
                    <a:pt x="2550309" y="792835"/>
                  </a:lnTo>
                  <a:lnTo>
                    <a:pt x="2567892" y="834404"/>
                  </a:lnTo>
                  <a:lnTo>
                    <a:pt x="2584094" y="876678"/>
                  </a:lnTo>
                  <a:lnTo>
                    <a:pt x="2598886" y="919629"/>
                  </a:lnTo>
                  <a:lnTo>
                    <a:pt x="2612241" y="963227"/>
                  </a:lnTo>
                  <a:lnTo>
                    <a:pt x="2624131" y="1007446"/>
                  </a:lnTo>
                  <a:lnTo>
                    <a:pt x="2634526" y="1052257"/>
                  </a:lnTo>
                  <a:lnTo>
                    <a:pt x="2643400" y="1097632"/>
                  </a:lnTo>
                  <a:lnTo>
                    <a:pt x="2650723" y="1143542"/>
                  </a:lnTo>
                  <a:lnTo>
                    <a:pt x="2656468" y="1189960"/>
                  </a:lnTo>
                  <a:lnTo>
                    <a:pt x="2660607" y="1236857"/>
                  </a:lnTo>
                  <a:lnTo>
                    <a:pt x="2663111" y="1284205"/>
                  </a:lnTo>
                  <a:lnTo>
                    <a:pt x="2663952" y="1331976"/>
                  </a:lnTo>
                  <a:lnTo>
                    <a:pt x="2663111" y="1379746"/>
                  </a:lnTo>
                  <a:lnTo>
                    <a:pt x="2660607" y="1427094"/>
                  </a:lnTo>
                  <a:lnTo>
                    <a:pt x="2656468" y="1473991"/>
                  </a:lnTo>
                  <a:lnTo>
                    <a:pt x="2650723" y="1520409"/>
                  </a:lnTo>
                  <a:lnTo>
                    <a:pt x="2643400" y="1566319"/>
                  </a:lnTo>
                  <a:lnTo>
                    <a:pt x="2634526" y="1611694"/>
                  </a:lnTo>
                  <a:lnTo>
                    <a:pt x="2624131" y="1656505"/>
                  </a:lnTo>
                  <a:lnTo>
                    <a:pt x="2612241" y="1700724"/>
                  </a:lnTo>
                  <a:lnTo>
                    <a:pt x="2598886" y="1744322"/>
                  </a:lnTo>
                  <a:lnTo>
                    <a:pt x="2584094" y="1787273"/>
                  </a:lnTo>
                  <a:lnTo>
                    <a:pt x="2567892" y="1829547"/>
                  </a:lnTo>
                  <a:lnTo>
                    <a:pt x="2550309" y="1871116"/>
                  </a:lnTo>
                  <a:lnTo>
                    <a:pt x="2531374" y="1911952"/>
                  </a:lnTo>
                  <a:lnTo>
                    <a:pt x="2511113" y="1952028"/>
                  </a:lnTo>
                  <a:lnTo>
                    <a:pt x="2489556" y="1991314"/>
                  </a:lnTo>
                  <a:lnTo>
                    <a:pt x="2466731" y="2029782"/>
                  </a:lnTo>
                  <a:lnTo>
                    <a:pt x="2442666" y="2067405"/>
                  </a:lnTo>
                  <a:lnTo>
                    <a:pt x="2417388" y="2104155"/>
                  </a:lnTo>
                  <a:lnTo>
                    <a:pt x="2390927" y="2140002"/>
                  </a:lnTo>
                  <a:lnTo>
                    <a:pt x="2363310" y="2174919"/>
                  </a:lnTo>
                  <a:lnTo>
                    <a:pt x="2334566" y="2208878"/>
                  </a:lnTo>
                  <a:lnTo>
                    <a:pt x="2304722" y="2241850"/>
                  </a:lnTo>
                  <a:lnTo>
                    <a:pt x="2273807" y="2273808"/>
                  </a:lnTo>
                  <a:lnTo>
                    <a:pt x="2241850" y="2304722"/>
                  </a:lnTo>
                  <a:lnTo>
                    <a:pt x="2208878" y="2334566"/>
                  </a:lnTo>
                  <a:lnTo>
                    <a:pt x="2174919" y="2363310"/>
                  </a:lnTo>
                  <a:lnTo>
                    <a:pt x="2140002" y="2390927"/>
                  </a:lnTo>
                  <a:lnTo>
                    <a:pt x="2104155" y="2417388"/>
                  </a:lnTo>
                  <a:lnTo>
                    <a:pt x="2067405" y="2442666"/>
                  </a:lnTo>
                  <a:lnTo>
                    <a:pt x="2029782" y="2466731"/>
                  </a:lnTo>
                  <a:lnTo>
                    <a:pt x="1991314" y="2489556"/>
                  </a:lnTo>
                  <a:lnTo>
                    <a:pt x="1952028" y="2511113"/>
                  </a:lnTo>
                  <a:lnTo>
                    <a:pt x="1911952" y="2531374"/>
                  </a:lnTo>
                  <a:lnTo>
                    <a:pt x="1871116" y="2550309"/>
                  </a:lnTo>
                  <a:lnTo>
                    <a:pt x="1829547" y="2567892"/>
                  </a:lnTo>
                  <a:lnTo>
                    <a:pt x="1787273" y="2584094"/>
                  </a:lnTo>
                  <a:lnTo>
                    <a:pt x="1744322" y="2598886"/>
                  </a:lnTo>
                  <a:lnTo>
                    <a:pt x="1700724" y="2612241"/>
                  </a:lnTo>
                  <a:lnTo>
                    <a:pt x="1656505" y="2624131"/>
                  </a:lnTo>
                  <a:lnTo>
                    <a:pt x="1611694" y="2634526"/>
                  </a:lnTo>
                  <a:lnTo>
                    <a:pt x="1566319" y="2643400"/>
                  </a:lnTo>
                  <a:lnTo>
                    <a:pt x="1520409" y="2650723"/>
                  </a:lnTo>
                  <a:lnTo>
                    <a:pt x="1473991" y="2656468"/>
                  </a:lnTo>
                  <a:lnTo>
                    <a:pt x="1427094" y="2660607"/>
                  </a:lnTo>
                  <a:lnTo>
                    <a:pt x="1379746" y="2663111"/>
                  </a:lnTo>
                  <a:lnTo>
                    <a:pt x="1331976" y="2663952"/>
                  </a:lnTo>
                  <a:lnTo>
                    <a:pt x="1284205" y="2663111"/>
                  </a:lnTo>
                  <a:lnTo>
                    <a:pt x="1236857" y="2660607"/>
                  </a:lnTo>
                  <a:lnTo>
                    <a:pt x="1189960" y="2656468"/>
                  </a:lnTo>
                  <a:lnTo>
                    <a:pt x="1143542" y="2650723"/>
                  </a:lnTo>
                  <a:lnTo>
                    <a:pt x="1097632" y="2643400"/>
                  </a:lnTo>
                  <a:lnTo>
                    <a:pt x="1052257" y="2634526"/>
                  </a:lnTo>
                  <a:lnTo>
                    <a:pt x="1007446" y="2624131"/>
                  </a:lnTo>
                  <a:lnTo>
                    <a:pt x="963227" y="2612241"/>
                  </a:lnTo>
                  <a:lnTo>
                    <a:pt x="919629" y="2598886"/>
                  </a:lnTo>
                  <a:lnTo>
                    <a:pt x="876678" y="2584094"/>
                  </a:lnTo>
                  <a:lnTo>
                    <a:pt x="834404" y="2567892"/>
                  </a:lnTo>
                  <a:lnTo>
                    <a:pt x="792835" y="2550309"/>
                  </a:lnTo>
                  <a:lnTo>
                    <a:pt x="751999" y="2531374"/>
                  </a:lnTo>
                  <a:lnTo>
                    <a:pt x="711923" y="2511113"/>
                  </a:lnTo>
                  <a:lnTo>
                    <a:pt x="672637" y="2489556"/>
                  </a:lnTo>
                  <a:lnTo>
                    <a:pt x="634169" y="2466731"/>
                  </a:lnTo>
                  <a:lnTo>
                    <a:pt x="596546" y="2442666"/>
                  </a:lnTo>
                  <a:lnTo>
                    <a:pt x="559796" y="2417388"/>
                  </a:lnTo>
                  <a:lnTo>
                    <a:pt x="523949" y="2390927"/>
                  </a:lnTo>
                  <a:lnTo>
                    <a:pt x="489032" y="2363310"/>
                  </a:lnTo>
                  <a:lnTo>
                    <a:pt x="455073" y="2334566"/>
                  </a:lnTo>
                  <a:lnTo>
                    <a:pt x="422101" y="2304722"/>
                  </a:lnTo>
                  <a:lnTo>
                    <a:pt x="390143" y="2273807"/>
                  </a:lnTo>
                  <a:lnTo>
                    <a:pt x="359229" y="2241850"/>
                  </a:lnTo>
                  <a:lnTo>
                    <a:pt x="329385" y="2208878"/>
                  </a:lnTo>
                  <a:lnTo>
                    <a:pt x="300641" y="2174919"/>
                  </a:lnTo>
                  <a:lnTo>
                    <a:pt x="273024" y="2140002"/>
                  </a:lnTo>
                  <a:lnTo>
                    <a:pt x="246563" y="2104155"/>
                  </a:lnTo>
                  <a:lnTo>
                    <a:pt x="221285" y="2067405"/>
                  </a:lnTo>
                  <a:lnTo>
                    <a:pt x="197220" y="2029782"/>
                  </a:lnTo>
                  <a:lnTo>
                    <a:pt x="174395" y="1991314"/>
                  </a:lnTo>
                  <a:lnTo>
                    <a:pt x="152838" y="1952028"/>
                  </a:lnTo>
                  <a:lnTo>
                    <a:pt x="132577" y="1911952"/>
                  </a:lnTo>
                  <a:lnTo>
                    <a:pt x="113642" y="1871116"/>
                  </a:lnTo>
                  <a:lnTo>
                    <a:pt x="96059" y="1829547"/>
                  </a:lnTo>
                  <a:lnTo>
                    <a:pt x="79857" y="1787273"/>
                  </a:lnTo>
                  <a:lnTo>
                    <a:pt x="65065" y="1744322"/>
                  </a:lnTo>
                  <a:lnTo>
                    <a:pt x="51710" y="1700724"/>
                  </a:lnTo>
                  <a:lnTo>
                    <a:pt x="39820" y="1656505"/>
                  </a:lnTo>
                  <a:lnTo>
                    <a:pt x="29425" y="1611694"/>
                  </a:lnTo>
                  <a:lnTo>
                    <a:pt x="20551" y="1566319"/>
                  </a:lnTo>
                  <a:lnTo>
                    <a:pt x="13228" y="1520409"/>
                  </a:lnTo>
                  <a:lnTo>
                    <a:pt x="7483" y="1473991"/>
                  </a:lnTo>
                  <a:lnTo>
                    <a:pt x="3344" y="1427094"/>
                  </a:lnTo>
                  <a:lnTo>
                    <a:pt x="840" y="1379746"/>
                  </a:lnTo>
                  <a:lnTo>
                    <a:pt x="0" y="1331976"/>
                  </a:lnTo>
                  <a:close/>
                </a:path>
              </a:pathLst>
            </a:custGeom>
            <a:ln w="9525">
              <a:solidFill>
                <a:srgbClr val="585858"/>
              </a:solidFill>
            </a:ln>
          </p:spPr>
          <p:txBody>
            <a:bodyPr wrap="square" lIns="0" tIns="0" rIns="0" bIns="0" rtlCol="0"/>
            <a:lstStyle/>
            <a:p>
              <a:endParaRPr/>
            </a:p>
          </p:txBody>
        </p:sp>
      </p:grpSp>
      <p:sp>
        <p:nvSpPr>
          <p:cNvPr id="17" name="object 17"/>
          <p:cNvSpPr txBox="1"/>
          <p:nvPr/>
        </p:nvSpPr>
        <p:spPr>
          <a:xfrm>
            <a:off x="2133600" y="2964560"/>
            <a:ext cx="1215771" cy="258404"/>
          </a:xfrm>
          <a:prstGeom prst="rect">
            <a:avLst/>
          </a:prstGeom>
        </p:spPr>
        <p:txBody>
          <a:bodyPr vert="horz" wrap="square" lIns="0" tIns="12065" rIns="0" bIns="0" rtlCol="0">
            <a:spAutoFit/>
          </a:bodyPr>
          <a:lstStyle/>
          <a:p>
            <a:pPr marL="29209" algn="ctr">
              <a:lnSpc>
                <a:spcPct val="100000"/>
              </a:lnSpc>
              <a:spcBef>
                <a:spcPts val="95"/>
              </a:spcBef>
            </a:pPr>
            <a:r>
              <a:rPr sz="1600" b="1" spc="110" dirty="0">
                <a:solidFill>
                  <a:schemeClr val="accent6">
                    <a:lumMod val="75000"/>
                  </a:schemeClr>
                </a:solidFill>
                <a:latin typeface="メイリオ" panose="020B0604030504040204" pitchFamily="50" charset="-128"/>
                <a:ea typeface="メイリオ" panose="020B0604030504040204" pitchFamily="50" charset="-128"/>
                <a:cs typeface="Calibri"/>
              </a:rPr>
              <a:t>EGYM</a:t>
            </a:r>
            <a:r>
              <a:rPr lang="ja-JP" altLang="en-US" sz="1600" b="1" dirty="0">
                <a:solidFill>
                  <a:schemeClr val="accent6">
                    <a:lumMod val="75000"/>
                  </a:schemeClr>
                </a:solidFill>
                <a:latin typeface="メイリオ" panose="020B0604030504040204" pitchFamily="50" charset="-128"/>
                <a:ea typeface="メイリオ" panose="020B0604030504040204" pitchFamily="50" charset="-128"/>
                <a:cs typeface="Calibri"/>
              </a:rPr>
              <a:t>体験</a:t>
            </a:r>
            <a:endParaRPr sz="1600" b="1" dirty="0">
              <a:solidFill>
                <a:schemeClr val="accent6">
                  <a:lumMod val="75000"/>
                </a:schemeClr>
              </a:solidFill>
              <a:latin typeface="メイリオ" panose="020B0604030504040204" pitchFamily="50" charset="-128"/>
              <a:ea typeface="メイリオ" panose="020B0604030504040204" pitchFamily="50" charset="-128"/>
              <a:cs typeface="Calibri"/>
            </a:endParaRPr>
          </a:p>
        </p:txBody>
      </p:sp>
      <p:grpSp>
        <p:nvGrpSpPr>
          <p:cNvPr id="18" name="object 18"/>
          <p:cNvGrpSpPr/>
          <p:nvPr/>
        </p:nvGrpSpPr>
        <p:grpSpPr>
          <a:xfrm>
            <a:off x="4617720" y="1652016"/>
            <a:ext cx="1407160" cy="2303145"/>
            <a:chOff x="4617720" y="1652016"/>
            <a:chExt cx="1407160" cy="2303145"/>
          </a:xfrm>
        </p:grpSpPr>
        <p:pic>
          <p:nvPicPr>
            <p:cNvPr id="19" name="object 19"/>
            <p:cNvPicPr/>
            <p:nvPr/>
          </p:nvPicPr>
          <p:blipFill>
            <a:blip r:embed="rId3" cstate="print"/>
            <a:stretch>
              <a:fillRect/>
            </a:stretch>
          </p:blipFill>
          <p:spPr>
            <a:xfrm>
              <a:off x="4617720" y="2641091"/>
              <a:ext cx="1406652" cy="1313688"/>
            </a:xfrm>
            <a:prstGeom prst="rect">
              <a:avLst/>
            </a:prstGeom>
          </p:spPr>
        </p:pic>
        <p:pic>
          <p:nvPicPr>
            <p:cNvPr id="20" name="object 20"/>
            <p:cNvPicPr/>
            <p:nvPr/>
          </p:nvPicPr>
          <p:blipFill>
            <a:blip r:embed="rId4" cstate="print"/>
            <a:stretch>
              <a:fillRect/>
            </a:stretch>
          </p:blipFill>
          <p:spPr>
            <a:xfrm>
              <a:off x="4617720" y="1652016"/>
              <a:ext cx="1406652" cy="1313687"/>
            </a:xfrm>
            <a:prstGeom prst="rect">
              <a:avLst/>
            </a:prstGeom>
          </p:spPr>
        </p:pic>
      </p:grpSp>
      <p:pic>
        <p:nvPicPr>
          <p:cNvPr id="21" name="object 21"/>
          <p:cNvPicPr/>
          <p:nvPr/>
        </p:nvPicPr>
        <p:blipFill>
          <a:blip r:embed="rId5" cstate="print"/>
          <a:stretch>
            <a:fillRect/>
          </a:stretch>
        </p:blipFill>
        <p:spPr>
          <a:xfrm>
            <a:off x="2125979" y="4337303"/>
            <a:ext cx="1545336" cy="806194"/>
          </a:xfrm>
          <a:prstGeom prst="rect">
            <a:avLst/>
          </a:prstGeom>
        </p:spPr>
      </p:pic>
      <p:pic>
        <p:nvPicPr>
          <p:cNvPr id="22" name="object 22"/>
          <p:cNvPicPr/>
          <p:nvPr/>
        </p:nvPicPr>
        <p:blipFill>
          <a:blip r:embed="rId6" cstate="print"/>
          <a:stretch>
            <a:fillRect/>
          </a:stretch>
        </p:blipFill>
        <p:spPr>
          <a:xfrm>
            <a:off x="2752344" y="137160"/>
            <a:ext cx="1129283" cy="815339"/>
          </a:xfrm>
          <a:prstGeom prst="rect">
            <a:avLst/>
          </a:prstGeom>
        </p:spPr>
      </p:pic>
      <p:pic>
        <p:nvPicPr>
          <p:cNvPr id="23" name="object 23"/>
          <p:cNvPicPr/>
          <p:nvPr/>
        </p:nvPicPr>
        <p:blipFill>
          <a:blip r:embed="rId7" cstate="print"/>
          <a:stretch>
            <a:fillRect/>
          </a:stretch>
        </p:blipFill>
        <p:spPr>
          <a:xfrm>
            <a:off x="1964435" y="137160"/>
            <a:ext cx="615695" cy="815339"/>
          </a:xfrm>
          <a:prstGeom prst="rect">
            <a:avLst/>
          </a:prstGeom>
        </p:spPr>
      </p:pic>
      <p:grpSp>
        <p:nvGrpSpPr>
          <p:cNvPr id="24" name="object 24"/>
          <p:cNvGrpSpPr/>
          <p:nvPr/>
        </p:nvGrpSpPr>
        <p:grpSpPr>
          <a:xfrm>
            <a:off x="91439" y="1546860"/>
            <a:ext cx="3347085" cy="2232660"/>
            <a:chOff x="91439" y="1546860"/>
            <a:chExt cx="3347085" cy="2232660"/>
          </a:xfrm>
        </p:grpSpPr>
        <p:pic>
          <p:nvPicPr>
            <p:cNvPr id="25" name="object 25"/>
            <p:cNvPicPr/>
            <p:nvPr/>
          </p:nvPicPr>
          <p:blipFill>
            <a:blip r:embed="rId8" cstate="print"/>
            <a:stretch>
              <a:fillRect/>
            </a:stretch>
          </p:blipFill>
          <p:spPr>
            <a:xfrm>
              <a:off x="2075688" y="1661160"/>
              <a:ext cx="598932" cy="1191768"/>
            </a:xfrm>
            <a:prstGeom prst="rect">
              <a:avLst/>
            </a:prstGeom>
          </p:spPr>
        </p:pic>
        <p:pic>
          <p:nvPicPr>
            <p:cNvPr id="26" name="object 26"/>
            <p:cNvPicPr/>
            <p:nvPr/>
          </p:nvPicPr>
          <p:blipFill>
            <a:blip r:embed="rId9" cstate="print"/>
            <a:stretch>
              <a:fillRect/>
            </a:stretch>
          </p:blipFill>
          <p:spPr>
            <a:xfrm>
              <a:off x="2740151" y="1693164"/>
              <a:ext cx="697991" cy="1129284"/>
            </a:xfrm>
            <a:prstGeom prst="rect">
              <a:avLst/>
            </a:prstGeom>
          </p:spPr>
        </p:pic>
        <p:pic>
          <p:nvPicPr>
            <p:cNvPr id="27" name="object 27"/>
            <p:cNvPicPr/>
            <p:nvPr/>
          </p:nvPicPr>
          <p:blipFill>
            <a:blip r:embed="rId10" cstate="print"/>
            <a:stretch>
              <a:fillRect/>
            </a:stretch>
          </p:blipFill>
          <p:spPr>
            <a:xfrm>
              <a:off x="91439" y="3078480"/>
              <a:ext cx="1243584" cy="701040"/>
            </a:xfrm>
            <a:prstGeom prst="rect">
              <a:avLst/>
            </a:prstGeom>
          </p:spPr>
        </p:pic>
        <p:pic>
          <p:nvPicPr>
            <p:cNvPr id="28" name="object 28"/>
            <p:cNvPicPr/>
            <p:nvPr/>
          </p:nvPicPr>
          <p:blipFill>
            <a:blip r:embed="rId11" cstate="print"/>
            <a:stretch>
              <a:fillRect/>
            </a:stretch>
          </p:blipFill>
          <p:spPr>
            <a:xfrm>
              <a:off x="109727" y="1546860"/>
              <a:ext cx="1207008" cy="992124"/>
            </a:xfrm>
            <a:prstGeom prst="rect">
              <a:avLst/>
            </a:prstGeom>
          </p:spPr>
        </p:pic>
      </p:grpSp>
      <p:sp>
        <p:nvSpPr>
          <p:cNvPr id="29" name="object 29"/>
          <p:cNvSpPr txBox="1"/>
          <p:nvPr/>
        </p:nvSpPr>
        <p:spPr>
          <a:xfrm>
            <a:off x="292404" y="2663698"/>
            <a:ext cx="824865" cy="182101"/>
          </a:xfrm>
          <a:prstGeom prst="rect">
            <a:avLst/>
          </a:prstGeom>
        </p:spPr>
        <p:txBody>
          <a:bodyPr vert="horz" wrap="square" lIns="0" tIns="12700" rIns="0" bIns="0" rtlCol="0">
            <a:spAutoFit/>
          </a:bodyPr>
          <a:lstStyle/>
          <a:p>
            <a:pPr marL="12700" algn="ctr">
              <a:lnSpc>
                <a:spcPct val="100000"/>
              </a:lnSpc>
              <a:spcBef>
                <a:spcPts val="100"/>
              </a:spcBef>
            </a:pPr>
            <a:r>
              <a:rPr lang="ja-JP" altLang="en-US" sz="1100" b="1" dirty="0">
                <a:solidFill>
                  <a:schemeClr val="accent6">
                    <a:lumMod val="75000"/>
                  </a:schemeClr>
                </a:solidFill>
                <a:latin typeface="メイリオ" panose="020B0604030504040204" pitchFamily="50" charset="-128"/>
                <a:ea typeface="メイリオ" panose="020B0604030504040204" pitchFamily="50" charset="-128"/>
                <a:cs typeface="Calibri"/>
              </a:rPr>
              <a:t>参加</a:t>
            </a:r>
            <a:endParaRPr sz="1100" b="1" dirty="0">
              <a:solidFill>
                <a:schemeClr val="accent6">
                  <a:lumMod val="75000"/>
                </a:schemeClr>
              </a:solidFill>
              <a:latin typeface="メイリオ" panose="020B0604030504040204" pitchFamily="50" charset="-128"/>
              <a:ea typeface="メイリオ" panose="020B0604030504040204" pitchFamily="50" charset="-128"/>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140" y="232729"/>
            <a:ext cx="3168015" cy="978535"/>
          </a:xfrm>
          <a:prstGeom prst="rect">
            <a:avLst/>
          </a:prstGeom>
        </p:spPr>
        <p:txBody>
          <a:bodyPr vert="horz" wrap="square" lIns="0" tIns="89535" rIns="0" bIns="0" rtlCol="0">
            <a:spAutoFit/>
          </a:bodyPr>
          <a:lstStyle/>
          <a:p>
            <a:pPr marL="12700">
              <a:lnSpc>
                <a:spcPct val="100000"/>
              </a:lnSpc>
              <a:spcBef>
                <a:spcPts val="705"/>
              </a:spcBef>
            </a:pPr>
            <a:r>
              <a:rPr sz="3700" spc="110" dirty="0">
                <a:solidFill>
                  <a:srgbClr val="000000"/>
                </a:solidFill>
              </a:rPr>
              <a:t>Smart</a:t>
            </a:r>
            <a:r>
              <a:rPr sz="3700" spc="120" dirty="0">
                <a:solidFill>
                  <a:srgbClr val="000000"/>
                </a:solidFill>
              </a:rPr>
              <a:t> </a:t>
            </a:r>
            <a:r>
              <a:rPr sz="3700" spc="70" dirty="0">
                <a:solidFill>
                  <a:srgbClr val="000000"/>
                </a:solidFill>
              </a:rPr>
              <a:t>Strenght</a:t>
            </a:r>
            <a:endParaRPr sz="3700" dirty="0"/>
          </a:p>
          <a:p>
            <a:pPr marL="12700">
              <a:lnSpc>
                <a:spcPct val="100000"/>
              </a:lnSpc>
              <a:spcBef>
                <a:spcPts val="300"/>
              </a:spcBef>
            </a:pPr>
            <a:r>
              <a:rPr sz="1800" b="0" spc="185" dirty="0">
                <a:solidFill>
                  <a:srgbClr val="585858"/>
                </a:solidFill>
                <a:latin typeface="Calibri"/>
                <a:cs typeface="Calibri"/>
              </a:rPr>
              <a:t>EGYM</a:t>
            </a:r>
            <a:r>
              <a:rPr lang="ja-JP" altLang="en-US" sz="1800" b="0" spc="185" dirty="0">
                <a:solidFill>
                  <a:srgbClr val="585858"/>
                </a:solidFill>
              </a:rPr>
              <a:t>フラッグシップ</a:t>
            </a:r>
            <a:endParaRPr sz="1800" dirty="0">
              <a:latin typeface="Calibri"/>
              <a:cs typeface="Calibri"/>
            </a:endParaRPr>
          </a:p>
        </p:txBody>
      </p:sp>
      <p:sp>
        <p:nvSpPr>
          <p:cNvPr id="3" name="object 3"/>
          <p:cNvSpPr txBox="1"/>
          <p:nvPr/>
        </p:nvSpPr>
        <p:spPr>
          <a:xfrm>
            <a:off x="847140" y="1276350"/>
            <a:ext cx="2895600" cy="1129155"/>
          </a:xfrm>
          <a:prstGeom prst="rect">
            <a:avLst/>
          </a:prstGeom>
        </p:spPr>
        <p:txBody>
          <a:bodyPr vert="horz" wrap="square" lIns="0" tIns="43815" rIns="0" bIns="0" rtlCol="0">
            <a:spAutoFit/>
          </a:bodyPr>
          <a:lstStyle/>
          <a:p>
            <a:pPr marL="12700">
              <a:lnSpc>
                <a:spcPct val="150000"/>
              </a:lnSpc>
              <a:tabLst>
                <a:tab pos="634365" algn="l"/>
              </a:tabLst>
            </a:pPr>
            <a:r>
              <a:rPr lang="en-US" altLang="ja-JP" sz="1200" b="1" spc="70" dirty="0">
                <a:solidFill>
                  <a:srgbClr val="585858"/>
                </a:solidFill>
                <a:latin typeface="メイリオ" panose="020B0604030504040204" pitchFamily="50" charset="-128"/>
                <a:ea typeface="メイリオ" panose="020B0604030504040204" pitchFamily="50" charset="-128"/>
                <a:cs typeface="Calibri"/>
              </a:rPr>
              <a:t>EGYM</a:t>
            </a:r>
            <a:r>
              <a:rPr lang="ja-JP" altLang="en-US" sz="1200" b="1" spc="70" dirty="0">
                <a:solidFill>
                  <a:srgbClr val="585858"/>
                </a:solidFill>
                <a:latin typeface="メイリオ" panose="020B0604030504040204" pitchFamily="50" charset="-128"/>
                <a:ea typeface="メイリオ" panose="020B0604030504040204" pitchFamily="50" charset="-128"/>
                <a:cs typeface="Calibri"/>
              </a:rPr>
              <a:t>スマートストレングスマシンは、お客様にインタラクティブでモチベーションの高いトレーニング体験を提供します。</a:t>
            </a:r>
            <a:endParaRPr sz="1400" dirty="0">
              <a:latin typeface="メイリオ" panose="020B0604030504040204" pitchFamily="50" charset="-128"/>
              <a:ea typeface="メイリオ" panose="020B0604030504040204" pitchFamily="50" charset="-128"/>
              <a:cs typeface="Calibri"/>
            </a:endParaRPr>
          </a:p>
        </p:txBody>
      </p:sp>
      <p:pic>
        <p:nvPicPr>
          <p:cNvPr id="13" name="object 13"/>
          <p:cNvPicPr/>
          <p:nvPr/>
        </p:nvPicPr>
        <p:blipFill>
          <a:blip r:embed="rId2" cstate="print"/>
          <a:stretch>
            <a:fillRect/>
          </a:stretch>
        </p:blipFill>
        <p:spPr>
          <a:xfrm>
            <a:off x="4242815" y="1362455"/>
            <a:ext cx="4241292" cy="3182112"/>
          </a:xfrm>
          <a:prstGeom prst="rect">
            <a:avLst/>
          </a:prstGeom>
        </p:spPr>
      </p:pic>
      <p:sp>
        <p:nvSpPr>
          <p:cNvPr id="14" name="object 3"/>
          <p:cNvSpPr txBox="1"/>
          <p:nvPr/>
        </p:nvSpPr>
        <p:spPr>
          <a:xfrm>
            <a:off x="847140" y="3239129"/>
            <a:ext cx="3200400" cy="1313821"/>
          </a:xfrm>
          <a:prstGeom prst="rect">
            <a:avLst/>
          </a:prstGeom>
        </p:spPr>
        <p:txBody>
          <a:bodyPr vert="horz" wrap="square" lIns="0" tIns="43815" rIns="0" bIns="0" rtlCol="0">
            <a:spAutoFit/>
          </a:bodyPr>
          <a:lstStyle/>
          <a:p>
            <a:pPr marL="12700">
              <a:lnSpc>
                <a:spcPct val="150000"/>
              </a:lnSpc>
              <a:tabLst>
                <a:tab pos="634365" algn="l"/>
              </a:tabLst>
            </a:pPr>
            <a:r>
              <a:rPr lang="ja-JP" altLang="en-US" sz="1100" b="1" spc="70" dirty="0">
                <a:solidFill>
                  <a:srgbClr val="585858"/>
                </a:solidFill>
                <a:latin typeface="メイリオ" panose="020B0604030504040204" pitchFamily="50" charset="-128"/>
                <a:ea typeface="メイリオ" panose="020B0604030504040204" pitchFamily="50" charset="-128"/>
                <a:cs typeface="Calibri"/>
              </a:rPr>
              <a:t>会員の個人的な目標、進歩、特別な身体的状況に合わせて、すべての重要なトレーニング・</a:t>
            </a:r>
            <a:endParaRPr lang="en-US" altLang="ja-JP" sz="1100" b="1" spc="70" dirty="0">
              <a:solidFill>
                <a:srgbClr val="585858"/>
              </a:solidFill>
              <a:latin typeface="メイリオ" panose="020B0604030504040204" pitchFamily="50" charset="-128"/>
              <a:ea typeface="メイリオ" panose="020B0604030504040204" pitchFamily="50" charset="-128"/>
              <a:cs typeface="Calibri"/>
            </a:endParaRPr>
          </a:p>
          <a:p>
            <a:pPr marL="12700">
              <a:lnSpc>
                <a:spcPct val="150000"/>
              </a:lnSpc>
              <a:tabLst>
                <a:tab pos="634365" algn="l"/>
              </a:tabLst>
            </a:pPr>
            <a:r>
              <a:rPr lang="ja-JP" altLang="en-US" sz="1100" b="1" spc="70" dirty="0">
                <a:solidFill>
                  <a:srgbClr val="585858"/>
                </a:solidFill>
                <a:latin typeface="メイリオ" panose="020B0604030504040204" pitchFamily="50" charset="-128"/>
                <a:ea typeface="メイリオ" panose="020B0604030504040204" pitchFamily="50" charset="-128"/>
                <a:cs typeface="Calibri"/>
              </a:rPr>
              <a:t>パラメーターが自動的に計算・設定され、</a:t>
            </a:r>
            <a:endParaRPr lang="en-US" altLang="ja-JP" sz="1100" b="1" spc="70" dirty="0">
              <a:solidFill>
                <a:srgbClr val="585858"/>
              </a:solidFill>
              <a:latin typeface="メイリオ" panose="020B0604030504040204" pitchFamily="50" charset="-128"/>
              <a:ea typeface="メイリオ" panose="020B0604030504040204" pitchFamily="50" charset="-128"/>
              <a:cs typeface="Calibri"/>
            </a:endParaRPr>
          </a:p>
          <a:p>
            <a:pPr marL="12700">
              <a:lnSpc>
                <a:spcPct val="150000"/>
              </a:lnSpc>
              <a:tabLst>
                <a:tab pos="634365" algn="l"/>
              </a:tabLst>
            </a:pPr>
            <a:r>
              <a:rPr lang="ja-JP" altLang="en-US" sz="1100" b="1" spc="70" dirty="0">
                <a:solidFill>
                  <a:srgbClr val="585858"/>
                </a:solidFill>
                <a:latin typeface="メイリオ" panose="020B0604030504040204" pitchFamily="50" charset="-128"/>
                <a:ea typeface="メイリオ" panose="020B0604030504040204" pitchFamily="50" charset="-128"/>
                <a:cs typeface="Calibri"/>
              </a:rPr>
              <a:t>すべてのターゲット・グループに効果的で</a:t>
            </a:r>
            <a:endParaRPr lang="en-US" altLang="ja-JP" sz="1100" b="1" spc="70" dirty="0">
              <a:solidFill>
                <a:srgbClr val="585858"/>
              </a:solidFill>
              <a:latin typeface="メイリオ" panose="020B0604030504040204" pitchFamily="50" charset="-128"/>
              <a:ea typeface="メイリオ" panose="020B0604030504040204" pitchFamily="50" charset="-128"/>
              <a:cs typeface="Calibri"/>
            </a:endParaRPr>
          </a:p>
          <a:p>
            <a:pPr marL="12700">
              <a:lnSpc>
                <a:spcPct val="150000"/>
              </a:lnSpc>
              <a:tabLst>
                <a:tab pos="634365" algn="l"/>
              </a:tabLst>
            </a:pPr>
            <a:r>
              <a:rPr lang="ja-JP" altLang="en-US" sz="1100" b="1" spc="70" dirty="0">
                <a:solidFill>
                  <a:srgbClr val="585858"/>
                </a:solidFill>
                <a:latin typeface="メイリオ" panose="020B0604030504040204" pitchFamily="50" charset="-128"/>
                <a:ea typeface="メイリオ" panose="020B0604030504040204" pitchFamily="50" charset="-128"/>
                <a:cs typeface="Calibri"/>
              </a:rPr>
              <a:t>多様なワークアウトが提供されます。</a:t>
            </a:r>
            <a:endParaRPr sz="1200" dirty="0">
              <a:latin typeface="メイリオ" panose="020B0604030504040204" pitchFamily="50" charset="-128"/>
              <a:ea typeface="メイリオ" panose="020B0604030504040204" pitchFamily="50" charset="-128"/>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0"/>
              <a:ext cx="9143999" cy="5143498"/>
            </a:xfrm>
            <a:prstGeom prst="rect">
              <a:avLst/>
            </a:prstGeom>
          </p:spPr>
        </p:pic>
        <p:sp>
          <p:nvSpPr>
            <p:cNvPr id="4" name="object 4"/>
            <p:cNvSpPr/>
            <p:nvPr/>
          </p:nvSpPr>
          <p:spPr>
            <a:xfrm>
              <a:off x="8269224" y="2627376"/>
              <a:ext cx="855344" cy="847725"/>
            </a:xfrm>
            <a:custGeom>
              <a:avLst/>
              <a:gdLst/>
              <a:ahLst/>
              <a:cxnLst/>
              <a:rect l="l" t="t" r="r" b="b"/>
              <a:pathLst>
                <a:path w="855345" h="847725">
                  <a:moveTo>
                    <a:pt x="427481" y="0"/>
                  </a:moveTo>
                  <a:lnTo>
                    <a:pt x="380902" y="2486"/>
                  </a:lnTo>
                  <a:lnTo>
                    <a:pt x="335776" y="9774"/>
                  </a:lnTo>
                  <a:lnTo>
                    <a:pt x="292364" y="21604"/>
                  </a:lnTo>
                  <a:lnTo>
                    <a:pt x="250926" y="37717"/>
                  </a:lnTo>
                  <a:lnTo>
                    <a:pt x="211723" y="57855"/>
                  </a:lnTo>
                  <a:lnTo>
                    <a:pt x="175016" y="81759"/>
                  </a:lnTo>
                  <a:lnTo>
                    <a:pt x="141065" y="109170"/>
                  </a:lnTo>
                  <a:lnTo>
                    <a:pt x="110133" y="139830"/>
                  </a:lnTo>
                  <a:lnTo>
                    <a:pt x="82478" y="173479"/>
                  </a:lnTo>
                  <a:lnTo>
                    <a:pt x="58363" y="209860"/>
                  </a:lnTo>
                  <a:lnTo>
                    <a:pt x="38048" y="248713"/>
                  </a:lnTo>
                  <a:lnTo>
                    <a:pt x="21793" y="289779"/>
                  </a:lnTo>
                  <a:lnTo>
                    <a:pt x="9859" y="332800"/>
                  </a:lnTo>
                  <a:lnTo>
                    <a:pt x="2508" y="377517"/>
                  </a:lnTo>
                  <a:lnTo>
                    <a:pt x="0" y="423672"/>
                  </a:lnTo>
                  <a:lnTo>
                    <a:pt x="2508" y="469826"/>
                  </a:lnTo>
                  <a:lnTo>
                    <a:pt x="9859" y="514543"/>
                  </a:lnTo>
                  <a:lnTo>
                    <a:pt x="21793" y="557564"/>
                  </a:lnTo>
                  <a:lnTo>
                    <a:pt x="38048" y="598630"/>
                  </a:lnTo>
                  <a:lnTo>
                    <a:pt x="58363" y="637483"/>
                  </a:lnTo>
                  <a:lnTo>
                    <a:pt x="82478" y="673864"/>
                  </a:lnTo>
                  <a:lnTo>
                    <a:pt x="110133" y="707513"/>
                  </a:lnTo>
                  <a:lnTo>
                    <a:pt x="141065" y="738173"/>
                  </a:lnTo>
                  <a:lnTo>
                    <a:pt x="175016" y="765584"/>
                  </a:lnTo>
                  <a:lnTo>
                    <a:pt x="211723" y="789488"/>
                  </a:lnTo>
                  <a:lnTo>
                    <a:pt x="250926" y="809626"/>
                  </a:lnTo>
                  <a:lnTo>
                    <a:pt x="292364" y="825739"/>
                  </a:lnTo>
                  <a:lnTo>
                    <a:pt x="335776" y="837569"/>
                  </a:lnTo>
                  <a:lnTo>
                    <a:pt x="380902" y="844857"/>
                  </a:lnTo>
                  <a:lnTo>
                    <a:pt x="427481" y="847344"/>
                  </a:lnTo>
                  <a:lnTo>
                    <a:pt x="474061" y="844857"/>
                  </a:lnTo>
                  <a:lnTo>
                    <a:pt x="519187" y="837569"/>
                  </a:lnTo>
                  <a:lnTo>
                    <a:pt x="562599" y="825739"/>
                  </a:lnTo>
                  <a:lnTo>
                    <a:pt x="604037" y="809626"/>
                  </a:lnTo>
                  <a:lnTo>
                    <a:pt x="643240" y="789488"/>
                  </a:lnTo>
                  <a:lnTo>
                    <a:pt x="679947" y="765584"/>
                  </a:lnTo>
                  <a:lnTo>
                    <a:pt x="713898" y="738173"/>
                  </a:lnTo>
                  <a:lnTo>
                    <a:pt x="744830" y="707513"/>
                  </a:lnTo>
                  <a:lnTo>
                    <a:pt x="772485" y="673864"/>
                  </a:lnTo>
                  <a:lnTo>
                    <a:pt x="796600" y="637483"/>
                  </a:lnTo>
                  <a:lnTo>
                    <a:pt x="816915" y="598630"/>
                  </a:lnTo>
                  <a:lnTo>
                    <a:pt x="833170" y="557564"/>
                  </a:lnTo>
                  <a:lnTo>
                    <a:pt x="845104" y="514543"/>
                  </a:lnTo>
                  <a:lnTo>
                    <a:pt x="852455" y="469826"/>
                  </a:lnTo>
                  <a:lnTo>
                    <a:pt x="854964" y="423672"/>
                  </a:lnTo>
                  <a:lnTo>
                    <a:pt x="852455" y="377517"/>
                  </a:lnTo>
                  <a:lnTo>
                    <a:pt x="845104" y="332800"/>
                  </a:lnTo>
                  <a:lnTo>
                    <a:pt x="833170" y="289779"/>
                  </a:lnTo>
                  <a:lnTo>
                    <a:pt x="816915" y="248713"/>
                  </a:lnTo>
                  <a:lnTo>
                    <a:pt x="796600" y="209860"/>
                  </a:lnTo>
                  <a:lnTo>
                    <a:pt x="772485" y="173479"/>
                  </a:lnTo>
                  <a:lnTo>
                    <a:pt x="744830" y="139830"/>
                  </a:lnTo>
                  <a:lnTo>
                    <a:pt x="713898" y="109170"/>
                  </a:lnTo>
                  <a:lnTo>
                    <a:pt x="679947" y="81759"/>
                  </a:lnTo>
                  <a:lnTo>
                    <a:pt x="643240" y="57855"/>
                  </a:lnTo>
                  <a:lnTo>
                    <a:pt x="604037" y="37717"/>
                  </a:lnTo>
                  <a:lnTo>
                    <a:pt x="562599" y="21604"/>
                  </a:lnTo>
                  <a:lnTo>
                    <a:pt x="519187" y="9774"/>
                  </a:lnTo>
                  <a:lnTo>
                    <a:pt x="474061" y="2486"/>
                  </a:lnTo>
                  <a:lnTo>
                    <a:pt x="427481" y="0"/>
                  </a:lnTo>
                  <a:close/>
                </a:path>
              </a:pathLst>
            </a:custGeom>
            <a:solidFill>
              <a:srgbClr val="D15B04"/>
            </a:solidFill>
          </p:spPr>
          <p:txBody>
            <a:bodyPr wrap="square" lIns="0" tIns="0" rIns="0" bIns="0" rtlCol="0"/>
            <a:lstStyle/>
            <a:p>
              <a:endParaRPr/>
            </a:p>
          </p:txBody>
        </p:sp>
      </p:grpSp>
      <p:sp>
        <p:nvSpPr>
          <p:cNvPr id="5" name="object 5"/>
          <p:cNvSpPr txBox="1"/>
          <p:nvPr/>
        </p:nvSpPr>
        <p:spPr>
          <a:xfrm>
            <a:off x="8364473" y="2920745"/>
            <a:ext cx="665480" cy="240029"/>
          </a:xfrm>
          <a:prstGeom prst="rect">
            <a:avLst/>
          </a:prstGeom>
        </p:spPr>
        <p:txBody>
          <a:bodyPr vert="horz" wrap="square" lIns="0" tIns="10795" rIns="0" bIns="0" rtlCol="0">
            <a:spAutoFit/>
          </a:bodyPr>
          <a:lstStyle/>
          <a:p>
            <a:pPr marL="12700" marR="5080" indent="59055">
              <a:lnSpc>
                <a:spcPct val="101400"/>
              </a:lnSpc>
              <a:spcBef>
                <a:spcPts val="85"/>
              </a:spcBef>
            </a:pPr>
            <a:r>
              <a:rPr sz="700" b="1" dirty="0">
                <a:solidFill>
                  <a:srgbClr val="FFFFFF"/>
                </a:solidFill>
                <a:latin typeface="Calibri"/>
                <a:cs typeface="Calibri"/>
              </a:rPr>
              <a:t>More</a:t>
            </a:r>
            <a:r>
              <a:rPr sz="700" b="1" spc="5" dirty="0">
                <a:solidFill>
                  <a:srgbClr val="FFFFFF"/>
                </a:solidFill>
                <a:latin typeface="Calibri"/>
                <a:cs typeface="Calibri"/>
              </a:rPr>
              <a:t> </a:t>
            </a:r>
            <a:r>
              <a:rPr sz="700" b="1" dirty="0">
                <a:solidFill>
                  <a:srgbClr val="FFFFFF"/>
                </a:solidFill>
                <a:latin typeface="Calibri"/>
                <a:cs typeface="Calibri"/>
              </a:rPr>
              <a:t>later</a:t>
            </a:r>
            <a:r>
              <a:rPr sz="700" b="1" spc="-5" dirty="0">
                <a:solidFill>
                  <a:srgbClr val="FFFFFF"/>
                </a:solidFill>
                <a:latin typeface="Calibri"/>
                <a:cs typeface="Calibri"/>
              </a:rPr>
              <a:t> </a:t>
            </a:r>
            <a:r>
              <a:rPr sz="700" b="1" spc="-25" dirty="0">
                <a:solidFill>
                  <a:srgbClr val="FFFFFF"/>
                </a:solidFill>
                <a:latin typeface="Calibri"/>
                <a:cs typeface="Calibri"/>
              </a:rPr>
              <a:t>on</a:t>
            </a:r>
            <a:r>
              <a:rPr sz="700" b="1" spc="500" dirty="0">
                <a:solidFill>
                  <a:srgbClr val="FFFFFF"/>
                </a:solidFill>
                <a:latin typeface="Calibri"/>
                <a:cs typeface="Calibri"/>
              </a:rPr>
              <a:t> </a:t>
            </a:r>
            <a:r>
              <a:rPr sz="700" b="1" dirty="0">
                <a:solidFill>
                  <a:srgbClr val="FFFFFF"/>
                </a:solidFill>
                <a:latin typeface="Calibri"/>
                <a:cs typeface="Calibri"/>
              </a:rPr>
              <a:t>the</a:t>
            </a:r>
            <a:r>
              <a:rPr sz="700" b="1" spc="20" dirty="0">
                <a:solidFill>
                  <a:srgbClr val="FFFFFF"/>
                </a:solidFill>
                <a:latin typeface="Calibri"/>
                <a:cs typeface="Calibri"/>
              </a:rPr>
              <a:t> </a:t>
            </a:r>
            <a:r>
              <a:rPr sz="700" b="1" spc="-10" dirty="0">
                <a:solidFill>
                  <a:srgbClr val="FFFFFF"/>
                </a:solidFill>
                <a:latin typeface="Calibri"/>
                <a:cs typeface="Calibri"/>
              </a:rPr>
              <a:t>presentation</a:t>
            </a:r>
            <a:endParaRPr sz="7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140" y="310387"/>
            <a:ext cx="2594610" cy="589280"/>
          </a:xfrm>
          <a:prstGeom prst="rect">
            <a:avLst/>
          </a:prstGeom>
        </p:spPr>
        <p:txBody>
          <a:bodyPr vert="horz" wrap="square" lIns="0" tIns="12065" rIns="0" bIns="0" rtlCol="0">
            <a:spAutoFit/>
          </a:bodyPr>
          <a:lstStyle/>
          <a:p>
            <a:pPr marL="12700">
              <a:lnSpc>
                <a:spcPct val="100000"/>
              </a:lnSpc>
              <a:spcBef>
                <a:spcPts val="95"/>
              </a:spcBef>
            </a:pPr>
            <a:r>
              <a:rPr sz="3700" spc="254" dirty="0">
                <a:solidFill>
                  <a:srgbClr val="000000"/>
                </a:solidFill>
              </a:rPr>
              <a:t>SMART</a:t>
            </a:r>
            <a:r>
              <a:rPr sz="3700" spc="110" dirty="0">
                <a:solidFill>
                  <a:srgbClr val="000000"/>
                </a:solidFill>
              </a:rPr>
              <a:t> </a:t>
            </a:r>
            <a:r>
              <a:rPr sz="3700" spc="120" dirty="0">
                <a:solidFill>
                  <a:srgbClr val="000000"/>
                </a:solidFill>
              </a:rPr>
              <a:t>Flex</a:t>
            </a:r>
            <a:endParaRPr sz="3700"/>
          </a:p>
        </p:txBody>
      </p:sp>
      <p:pic>
        <p:nvPicPr>
          <p:cNvPr id="4" name="object 4"/>
          <p:cNvPicPr/>
          <p:nvPr/>
        </p:nvPicPr>
        <p:blipFill>
          <a:blip r:embed="rId2" cstate="print"/>
          <a:stretch>
            <a:fillRect/>
          </a:stretch>
        </p:blipFill>
        <p:spPr>
          <a:xfrm>
            <a:off x="4241291" y="1368552"/>
            <a:ext cx="4242816" cy="3183636"/>
          </a:xfrm>
          <a:prstGeom prst="rect">
            <a:avLst/>
          </a:prstGeom>
        </p:spPr>
      </p:pic>
      <p:sp>
        <p:nvSpPr>
          <p:cNvPr id="5" name="正方形/長方形 4"/>
          <p:cNvSpPr/>
          <p:nvPr/>
        </p:nvSpPr>
        <p:spPr>
          <a:xfrm>
            <a:off x="762000" y="742950"/>
            <a:ext cx="3352800" cy="4133824"/>
          </a:xfrm>
          <a:prstGeom prst="rect">
            <a:avLst/>
          </a:prstGeom>
        </p:spPr>
        <p:txBody>
          <a:bodyPr wrap="square">
            <a:spAutoFit/>
          </a:bodyPr>
          <a:lstStyle/>
          <a:p>
            <a:pPr>
              <a:lnSpc>
                <a:spcPct val="150000"/>
              </a:lnSpc>
            </a:pPr>
            <a:r>
              <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rPr>
              <a:t>ストレングスマシンだけじゃない</a:t>
            </a:r>
            <a:endParaRPr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endPar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rPr>
              <a:t>8</a:t>
            </a:r>
            <a:r>
              <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rPr>
              <a:t>台の</a:t>
            </a:r>
            <a:r>
              <a:rPr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rPr>
              <a:t>EGYM Smart Flex</a:t>
            </a:r>
            <a:r>
              <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rPr>
              <a:t>は、会員にスマートなモビリティとフレキシビリティ・トレーニングを提供します。</a:t>
            </a:r>
          </a:p>
          <a:p>
            <a:pPr>
              <a:lnSpc>
                <a:spcPct val="150000"/>
              </a:lnSpc>
            </a:pPr>
            <a:endPar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rPr>
              <a:t>EGYM Smart Flex</a:t>
            </a:r>
            <a:r>
              <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rPr>
              <a:t>は、光と振動信号で理想的な運動と休憩時間を示し、すべてのターゲット</a:t>
            </a:r>
            <a:endParaRPr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rPr>
              <a:t>グループに対して正しく目的にかなったトレー</a:t>
            </a:r>
            <a:endParaRPr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rPr>
              <a:t>ニングを行うため、メンバーのニーズに合わせて自動的に調整されます。</a:t>
            </a:r>
          </a:p>
          <a:p>
            <a:pPr>
              <a:lnSpc>
                <a:spcPct val="150000"/>
              </a:lnSpc>
            </a:pPr>
            <a:endPar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rPr>
              <a:t>スマートフレックスのトレーニングセッションはすべて</a:t>
            </a:r>
            <a:r>
              <a:rPr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rPr>
              <a:t>EGYM</a:t>
            </a:r>
            <a:r>
              <a:rPr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rPr>
              <a:t>アプリに自動的に記録され、メンバーやトレーナーはいつでもアクセスすることができます。</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140" y="232729"/>
            <a:ext cx="4598035" cy="978535"/>
          </a:xfrm>
          <a:prstGeom prst="rect">
            <a:avLst/>
          </a:prstGeom>
        </p:spPr>
        <p:txBody>
          <a:bodyPr vert="horz" wrap="square" lIns="0" tIns="89535" rIns="0" bIns="0" rtlCol="0">
            <a:spAutoFit/>
          </a:bodyPr>
          <a:lstStyle/>
          <a:p>
            <a:pPr marL="12700">
              <a:lnSpc>
                <a:spcPct val="100000"/>
              </a:lnSpc>
              <a:spcBef>
                <a:spcPts val="705"/>
              </a:spcBef>
            </a:pPr>
            <a:r>
              <a:rPr sz="3700" spc="295" dirty="0">
                <a:solidFill>
                  <a:srgbClr val="000000"/>
                </a:solidFill>
              </a:rPr>
              <a:t>EGYM</a:t>
            </a:r>
            <a:r>
              <a:rPr sz="3700" spc="85" dirty="0">
                <a:solidFill>
                  <a:srgbClr val="000000"/>
                </a:solidFill>
              </a:rPr>
              <a:t> </a:t>
            </a:r>
            <a:r>
              <a:rPr sz="3700" spc="175" dirty="0">
                <a:solidFill>
                  <a:srgbClr val="000000"/>
                </a:solidFill>
              </a:rPr>
              <a:t>eco</a:t>
            </a:r>
            <a:endParaRPr sz="3700"/>
          </a:p>
          <a:p>
            <a:pPr marL="12700">
              <a:lnSpc>
                <a:spcPct val="100000"/>
              </a:lnSpc>
              <a:spcBef>
                <a:spcPts val="300"/>
              </a:spcBef>
            </a:pPr>
            <a:r>
              <a:rPr sz="1800" b="0" spc="80" dirty="0">
                <a:solidFill>
                  <a:srgbClr val="585858"/>
                </a:solidFill>
                <a:latin typeface="Calibri"/>
                <a:cs typeface="Calibri"/>
              </a:rPr>
              <a:t>Economically</a:t>
            </a:r>
            <a:r>
              <a:rPr sz="1800" b="0" spc="100" dirty="0">
                <a:solidFill>
                  <a:srgbClr val="585858"/>
                </a:solidFill>
                <a:latin typeface="Calibri"/>
                <a:cs typeface="Calibri"/>
              </a:rPr>
              <a:t> </a:t>
            </a:r>
            <a:r>
              <a:rPr sz="1800" b="0" spc="60" dirty="0">
                <a:solidFill>
                  <a:srgbClr val="585858"/>
                </a:solidFill>
                <a:latin typeface="Calibri"/>
                <a:cs typeface="Calibri"/>
              </a:rPr>
              <a:t>smart,</a:t>
            </a:r>
            <a:r>
              <a:rPr sz="1800" b="0" spc="110" dirty="0">
                <a:solidFill>
                  <a:srgbClr val="585858"/>
                </a:solidFill>
                <a:latin typeface="Calibri"/>
                <a:cs typeface="Calibri"/>
              </a:rPr>
              <a:t> </a:t>
            </a:r>
            <a:r>
              <a:rPr sz="1800" b="0" spc="70" dirty="0">
                <a:solidFill>
                  <a:srgbClr val="585858"/>
                </a:solidFill>
                <a:latin typeface="Calibri"/>
                <a:cs typeface="Calibri"/>
              </a:rPr>
              <a:t>ecologically</a:t>
            </a:r>
            <a:r>
              <a:rPr sz="1800" b="0" spc="105" dirty="0">
                <a:solidFill>
                  <a:srgbClr val="585858"/>
                </a:solidFill>
                <a:latin typeface="Calibri"/>
                <a:cs typeface="Calibri"/>
              </a:rPr>
              <a:t> </a:t>
            </a:r>
            <a:r>
              <a:rPr sz="1800" b="0" spc="60" dirty="0">
                <a:solidFill>
                  <a:srgbClr val="585858"/>
                </a:solidFill>
                <a:latin typeface="Calibri"/>
                <a:cs typeface="Calibri"/>
              </a:rPr>
              <a:t>responsible</a:t>
            </a:r>
            <a:endParaRPr sz="1800">
              <a:latin typeface="Calibri"/>
              <a:cs typeface="Calibri"/>
            </a:endParaRPr>
          </a:p>
        </p:txBody>
      </p:sp>
      <p:pic>
        <p:nvPicPr>
          <p:cNvPr id="4" name="object 4"/>
          <p:cNvPicPr/>
          <p:nvPr/>
        </p:nvPicPr>
        <p:blipFill>
          <a:blip r:embed="rId2" cstate="print"/>
          <a:stretch>
            <a:fillRect/>
          </a:stretch>
        </p:blipFill>
        <p:spPr>
          <a:xfrm>
            <a:off x="4488179" y="1469135"/>
            <a:ext cx="3104387" cy="682751"/>
          </a:xfrm>
          <a:prstGeom prst="rect">
            <a:avLst/>
          </a:prstGeom>
        </p:spPr>
      </p:pic>
      <p:pic>
        <p:nvPicPr>
          <p:cNvPr id="5" name="object 5"/>
          <p:cNvPicPr/>
          <p:nvPr/>
        </p:nvPicPr>
        <p:blipFill>
          <a:blip r:embed="rId3" cstate="print"/>
          <a:stretch>
            <a:fillRect/>
          </a:stretch>
        </p:blipFill>
        <p:spPr>
          <a:xfrm>
            <a:off x="4437979" y="1810510"/>
            <a:ext cx="3182021" cy="356666"/>
          </a:xfrm>
          <a:prstGeom prst="rect">
            <a:avLst/>
          </a:prstGeom>
        </p:spPr>
      </p:pic>
      <p:pic>
        <p:nvPicPr>
          <p:cNvPr id="7" name="object 7"/>
          <p:cNvPicPr/>
          <p:nvPr/>
        </p:nvPicPr>
        <p:blipFill>
          <a:blip r:embed="rId4" cstate="print"/>
          <a:stretch>
            <a:fillRect/>
          </a:stretch>
        </p:blipFill>
        <p:spPr>
          <a:xfrm>
            <a:off x="3418331" y="2130551"/>
            <a:ext cx="3881627" cy="2910838"/>
          </a:xfrm>
          <a:prstGeom prst="rect">
            <a:avLst/>
          </a:prstGeom>
        </p:spPr>
      </p:pic>
      <p:pic>
        <p:nvPicPr>
          <p:cNvPr id="8" name="object 8"/>
          <p:cNvPicPr/>
          <p:nvPr/>
        </p:nvPicPr>
        <p:blipFill>
          <a:blip r:embed="rId5" cstate="print"/>
          <a:stretch>
            <a:fillRect/>
          </a:stretch>
        </p:blipFill>
        <p:spPr>
          <a:xfrm>
            <a:off x="4818887" y="3962400"/>
            <a:ext cx="3688079" cy="399275"/>
          </a:xfrm>
          <a:prstGeom prst="rect">
            <a:avLst/>
          </a:prstGeom>
        </p:spPr>
      </p:pic>
      <p:pic>
        <p:nvPicPr>
          <p:cNvPr id="10" name="object 10"/>
          <p:cNvPicPr/>
          <p:nvPr/>
        </p:nvPicPr>
        <p:blipFill>
          <a:blip r:embed="rId6" cstate="print"/>
          <a:stretch>
            <a:fillRect/>
          </a:stretch>
        </p:blipFill>
        <p:spPr>
          <a:xfrm>
            <a:off x="6257543" y="2552700"/>
            <a:ext cx="1193292" cy="1193292"/>
          </a:xfrm>
          <a:prstGeom prst="rect">
            <a:avLst/>
          </a:prstGeom>
        </p:spPr>
      </p:pic>
      <p:sp>
        <p:nvSpPr>
          <p:cNvPr id="12" name="object 12"/>
          <p:cNvSpPr/>
          <p:nvPr/>
        </p:nvSpPr>
        <p:spPr>
          <a:xfrm>
            <a:off x="4241291" y="1469135"/>
            <a:ext cx="0" cy="3140710"/>
          </a:xfrm>
          <a:custGeom>
            <a:avLst/>
            <a:gdLst/>
            <a:ahLst/>
            <a:cxnLst/>
            <a:rect l="l" t="t" r="r" b="b"/>
            <a:pathLst>
              <a:path h="3140710">
                <a:moveTo>
                  <a:pt x="0" y="0"/>
                </a:moveTo>
                <a:lnTo>
                  <a:pt x="0" y="3140329"/>
                </a:lnTo>
              </a:path>
            </a:pathLst>
          </a:custGeom>
          <a:ln w="9525">
            <a:solidFill>
              <a:srgbClr val="A4A4A4"/>
            </a:solidFill>
          </a:ln>
        </p:spPr>
        <p:txBody>
          <a:bodyPr wrap="square" lIns="0" tIns="0" rIns="0" bIns="0" rtlCol="0"/>
          <a:lstStyle/>
          <a:p>
            <a:endParaRPr/>
          </a:p>
        </p:txBody>
      </p:sp>
      <p:sp>
        <p:nvSpPr>
          <p:cNvPr id="13" name="object 13"/>
          <p:cNvSpPr/>
          <p:nvPr/>
        </p:nvSpPr>
        <p:spPr>
          <a:xfrm>
            <a:off x="8253983" y="9144"/>
            <a:ext cx="855344" cy="848994"/>
          </a:xfrm>
          <a:custGeom>
            <a:avLst/>
            <a:gdLst/>
            <a:ahLst/>
            <a:cxnLst/>
            <a:rect l="l" t="t" r="r" b="b"/>
            <a:pathLst>
              <a:path w="855345" h="848994">
                <a:moveTo>
                  <a:pt x="427482" y="0"/>
                </a:moveTo>
                <a:lnTo>
                  <a:pt x="380902" y="2490"/>
                </a:lnTo>
                <a:lnTo>
                  <a:pt x="335776" y="9787"/>
                </a:lnTo>
                <a:lnTo>
                  <a:pt x="292364" y="21634"/>
                </a:lnTo>
                <a:lnTo>
                  <a:pt x="250926" y="37771"/>
                </a:lnTo>
                <a:lnTo>
                  <a:pt x="211723" y="57940"/>
                </a:lnTo>
                <a:lnTo>
                  <a:pt x="175016" y="81881"/>
                </a:lnTo>
                <a:lnTo>
                  <a:pt x="141065" y="109336"/>
                </a:lnTo>
                <a:lnTo>
                  <a:pt x="110133" y="140047"/>
                </a:lnTo>
                <a:lnTo>
                  <a:pt x="82478" y="173754"/>
                </a:lnTo>
                <a:lnTo>
                  <a:pt x="58363" y="210199"/>
                </a:lnTo>
                <a:lnTo>
                  <a:pt x="38048" y="249122"/>
                </a:lnTo>
                <a:lnTo>
                  <a:pt x="21793" y="290267"/>
                </a:lnTo>
                <a:lnTo>
                  <a:pt x="9859" y="333372"/>
                </a:lnTo>
                <a:lnTo>
                  <a:pt x="2508" y="378181"/>
                </a:lnTo>
                <a:lnTo>
                  <a:pt x="0" y="424433"/>
                </a:lnTo>
                <a:lnTo>
                  <a:pt x="2508" y="470686"/>
                </a:lnTo>
                <a:lnTo>
                  <a:pt x="9859" y="515495"/>
                </a:lnTo>
                <a:lnTo>
                  <a:pt x="21793" y="558600"/>
                </a:lnTo>
                <a:lnTo>
                  <a:pt x="38048" y="599745"/>
                </a:lnTo>
                <a:lnTo>
                  <a:pt x="58363" y="638668"/>
                </a:lnTo>
                <a:lnTo>
                  <a:pt x="82478" y="675113"/>
                </a:lnTo>
                <a:lnTo>
                  <a:pt x="110133" y="708820"/>
                </a:lnTo>
                <a:lnTo>
                  <a:pt x="141065" y="739531"/>
                </a:lnTo>
                <a:lnTo>
                  <a:pt x="175016" y="766986"/>
                </a:lnTo>
                <a:lnTo>
                  <a:pt x="211723" y="790927"/>
                </a:lnTo>
                <a:lnTo>
                  <a:pt x="250926" y="811096"/>
                </a:lnTo>
                <a:lnTo>
                  <a:pt x="292364" y="827233"/>
                </a:lnTo>
                <a:lnTo>
                  <a:pt x="335776" y="839080"/>
                </a:lnTo>
                <a:lnTo>
                  <a:pt x="380902" y="846377"/>
                </a:lnTo>
                <a:lnTo>
                  <a:pt x="427482" y="848867"/>
                </a:lnTo>
                <a:lnTo>
                  <a:pt x="474061" y="846377"/>
                </a:lnTo>
                <a:lnTo>
                  <a:pt x="519187" y="839080"/>
                </a:lnTo>
                <a:lnTo>
                  <a:pt x="562599" y="827233"/>
                </a:lnTo>
                <a:lnTo>
                  <a:pt x="604037" y="811096"/>
                </a:lnTo>
                <a:lnTo>
                  <a:pt x="643240" y="790927"/>
                </a:lnTo>
                <a:lnTo>
                  <a:pt x="679947" y="766986"/>
                </a:lnTo>
                <a:lnTo>
                  <a:pt x="713898" y="739531"/>
                </a:lnTo>
                <a:lnTo>
                  <a:pt x="744830" y="708820"/>
                </a:lnTo>
                <a:lnTo>
                  <a:pt x="772485" y="675113"/>
                </a:lnTo>
                <a:lnTo>
                  <a:pt x="796600" y="638668"/>
                </a:lnTo>
                <a:lnTo>
                  <a:pt x="816915" y="599745"/>
                </a:lnTo>
                <a:lnTo>
                  <a:pt x="833170" y="558600"/>
                </a:lnTo>
                <a:lnTo>
                  <a:pt x="845104" y="515495"/>
                </a:lnTo>
                <a:lnTo>
                  <a:pt x="852455" y="470686"/>
                </a:lnTo>
                <a:lnTo>
                  <a:pt x="854964" y="424433"/>
                </a:lnTo>
                <a:lnTo>
                  <a:pt x="852455" y="378181"/>
                </a:lnTo>
                <a:lnTo>
                  <a:pt x="845104" y="333372"/>
                </a:lnTo>
                <a:lnTo>
                  <a:pt x="833170" y="290267"/>
                </a:lnTo>
                <a:lnTo>
                  <a:pt x="816915" y="249122"/>
                </a:lnTo>
                <a:lnTo>
                  <a:pt x="796600" y="210199"/>
                </a:lnTo>
                <a:lnTo>
                  <a:pt x="772485" y="173754"/>
                </a:lnTo>
                <a:lnTo>
                  <a:pt x="744830" y="140047"/>
                </a:lnTo>
                <a:lnTo>
                  <a:pt x="713898" y="109336"/>
                </a:lnTo>
                <a:lnTo>
                  <a:pt x="679947" y="81881"/>
                </a:lnTo>
                <a:lnTo>
                  <a:pt x="643240" y="57940"/>
                </a:lnTo>
                <a:lnTo>
                  <a:pt x="604037" y="37771"/>
                </a:lnTo>
                <a:lnTo>
                  <a:pt x="562599" y="21634"/>
                </a:lnTo>
                <a:lnTo>
                  <a:pt x="519187" y="9787"/>
                </a:lnTo>
                <a:lnTo>
                  <a:pt x="474061" y="2490"/>
                </a:lnTo>
                <a:lnTo>
                  <a:pt x="427482" y="0"/>
                </a:lnTo>
                <a:close/>
              </a:path>
            </a:pathLst>
          </a:custGeom>
          <a:solidFill>
            <a:srgbClr val="D15B04"/>
          </a:solidFill>
        </p:spPr>
        <p:txBody>
          <a:bodyPr wrap="square" lIns="0" tIns="0" rIns="0" bIns="0" rtlCol="0"/>
          <a:lstStyle/>
          <a:p>
            <a:endParaRPr/>
          </a:p>
        </p:txBody>
      </p:sp>
      <p:sp>
        <p:nvSpPr>
          <p:cNvPr id="14" name="object 14"/>
          <p:cNvSpPr txBox="1"/>
          <p:nvPr/>
        </p:nvSpPr>
        <p:spPr>
          <a:xfrm>
            <a:off x="8370569" y="302513"/>
            <a:ext cx="624205" cy="240029"/>
          </a:xfrm>
          <a:prstGeom prst="rect">
            <a:avLst/>
          </a:prstGeom>
        </p:spPr>
        <p:txBody>
          <a:bodyPr vert="horz" wrap="square" lIns="0" tIns="10795" rIns="0" bIns="0" rtlCol="0">
            <a:spAutoFit/>
          </a:bodyPr>
          <a:lstStyle/>
          <a:p>
            <a:pPr marL="12700" marR="5080" indent="89535">
              <a:lnSpc>
                <a:spcPct val="101400"/>
              </a:lnSpc>
              <a:spcBef>
                <a:spcPts val="85"/>
              </a:spcBef>
            </a:pPr>
            <a:r>
              <a:rPr sz="700" b="1" spc="-10" dirty="0">
                <a:solidFill>
                  <a:srgbClr val="FFFFFF"/>
                </a:solidFill>
                <a:latin typeface="Calibri"/>
                <a:cs typeface="Calibri"/>
              </a:rPr>
              <a:t>Avaliability</a:t>
            </a:r>
            <a:r>
              <a:rPr sz="700" b="1" spc="500" dirty="0">
                <a:solidFill>
                  <a:srgbClr val="FFFFFF"/>
                </a:solidFill>
                <a:latin typeface="Calibri"/>
                <a:cs typeface="Calibri"/>
              </a:rPr>
              <a:t> </a:t>
            </a:r>
            <a:r>
              <a:rPr sz="700" b="1" dirty="0">
                <a:solidFill>
                  <a:srgbClr val="FFFFFF"/>
                </a:solidFill>
                <a:latin typeface="Calibri"/>
                <a:cs typeface="Calibri"/>
              </a:rPr>
              <a:t>to</a:t>
            </a:r>
            <a:r>
              <a:rPr sz="700" b="1" spc="45" dirty="0">
                <a:solidFill>
                  <a:srgbClr val="FFFFFF"/>
                </a:solidFill>
                <a:latin typeface="Calibri"/>
                <a:cs typeface="Calibri"/>
              </a:rPr>
              <a:t> </a:t>
            </a:r>
            <a:r>
              <a:rPr sz="700" b="1" dirty="0">
                <a:solidFill>
                  <a:srgbClr val="FFFFFF"/>
                </a:solidFill>
                <a:latin typeface="Calibri"/>
                <a:cs typeface="Calibri"/>
              </a:rPr>
              <a:t>be</a:t>
            </a:r>
            <a:r>
              <a:rPr sz="700" b="1" spc="45" dirty="0">
                <a:solidFill>
                  <a:srgbClr val="FFFFFF"/>
                </a:solidFill>
                <a:latin typeface="Calibri"/>
                <a:cs typeface="Calibri"/>
              </a:rPr>
              <a:t> </a:t>
            </a:r>
            <a:r>
              <a:rPr sz="700" b="1" spc="-10" dirty="0">
                <a:solidFill>
                  <a:srgbClr val="FFFFFF"/>
                </a:solidFill>
                <a:latin typeface="Calibri"/>
                <a:cs typeface="Calibri"/>
              </a:rPr>
              <a:t>confirmef</a:t>
            </a:r>
            <a:endParaRPr sz="700">
              <a:latin typeface="Calibri"/>
              <a:cs typeface="Calibri"/>
            </a:endParaRPr>
          </a:p>
        </p:txBody>
      </p:sp>
      <p:sp>
        <p:nvSpPr>
          <p:cNvPr id="15" name="テキスト ボックス 14"/>
          <p:cNvSpPr txBox="1"/>
          <p:nvPr/>
        </p:nvSpPr>
        <p:spPr>
          <a:xfrm>
            <a:off x="1219200" y="1457563"/>
            <a:ext cx="3124200" cy="3170099"/>
          </a:xfrm>
          <a:prstGeom prst="rect">
            <a:avLst/>
          </a:prstGeom>
          <a:solidFill>
            <a:schemeClr val="bg1"/>
          </a:solidFill>
        </p:spPr>
        <p:txBody>
          <a:bodyPr wrap="square" rtlCol="0">
            <a:spAutoFit/>
          </a:bodyPr>
          <a:lstStyle/>
          <a:p>
            <a:pPr>
              <a:lnSpc>
                <a:spcPts val="1200"/>
              </a:lnSpc>
            </a:pPr>
            <a:r>
              <a:rPr kumimoji="1" lang="ja-JP" altLang="en-US" sz="900" dirty="0">
                <a:latin typeface="メイリオ" panose="020B0604030504040204" pitchFamily="50" charset="-128"/>
                <a:ea typeface="メイリオ" panose="020B0604030504040204" pitchFamily="50" charset="-128"/>
              </a:rPr>
              <a:t>経済的にもスマート：新製品と同様に、ユニークな</a:t>
            </a:r>
            <a:r>
              <a:rPr kumimoji="1" lang="en-US" altLang="ja-JP" sz="900" dirty="0">
                <a:latin typeface="メイリオ" panose="020B0604030504040204" pitchFamily="50" charset="-128"/>
                <a:ea typeface="メイリオ" panose="020B0604030504040204" pitchFamily="50" charset="-128"/>
              </a:rPr>
              <a:t>EGYM</a:t>
            </a:r>
            <a:r>
              <a:rPr kumimoji="1" lang="ja-JP" altLang="en-US" sz="900" dirty="0">
                <a:latin typeface="メイリオ" panose="020B0604030504040204" pitchFamily="50" charset="-128"/>
                <a:ea typeface="メイリオ" panose="020B0604030504040204" pitchFamily="50" charset="-128"/>
              </a:rPr>
              <a:t>エクスペリエンスにアクセスすることができます。</a:t>
            </a:r>
          </a:p>
          <a:p>
            <a:pPr>
              <a:lnSpc>
                <a:spcPts val="1200"/>
              </a:lnSpc>
            </a:pPr>
            <a:endParaRPr kumimoji="1" lang="ja-JP" altLang="en-US" sz="900" dirty="0">
              <a:latin typeface="メイリオ" panose="020B0604030504040204" pitchFamily="50" charset="-128"/>
              <a:ea typeface="メイリオ" panose="020B0604030504040204" pitchFamily="50" charset="-128"/>
            </a:endParaRPr>
          </a:p>
          <a:p>
            <a:pPr>
              <a:lnSpc>
                <a:spcPts val="1200"/>
              </a:lnSpc>
            </a:pPr>
            <a:r>
              <a:rPr kumimoji="1" lang="ja-JP" altLang="en-US" sz="900" dirty="0">
                <a:latin typeface="メイリオ" panose="020B0604030504040204" pitchFamily="50" charset="-128"/>
                <a:ea typeface="メイリオ" panose="020B0604030504040204" pitchFamily="50" charset="-128"/>
              </a:rPr>
              <a:t>すべてのエコ・マシンは、</a:t>
            </a:r>
            <a:r>
              <a:rPr kumimoji="1" lang="en-US" altLang="ja-JP" sz="900" dirty="0">
                <a:latin typeface="メイリオ" panose="020B0604030504040204" pitchFamily="50" charset="-128"/>
                <a:ea typeface="メイリオ" panose="020B0604030504040204" pitchFamily="50" charset="-128"/>
              </a:rPr>
              <a:t>EGYM</a:t>
            </a:r>
            <a:r>
              <a:rPr kumimoji="1" lang="ja-JP" altLang="en-US" sz="900" dirty="0">
                <a:latin typeface="メイリオ" panose="020B0604030504040204" pitchFamily="50" charset="-128"/>
                <a:ea typeface="メイリオ" panose="020B0604030504040204" pitchFamily="50" charset="-128"/>
              </a:rPr>
              <a:t>のオリジナル部品と</a:t>
            </a:r>
            <a:r>
              <a:rPr kumimoji="1" lang="en-US" altLang="ja-JP" sz="900" dirty="0">
                <a:latin typeface="メイリオ" panose="020B0604030504040204" pitchFamily="50" charset="-128"/>
                <a:ea typeface="メイリオ" panose="020B0604030504040204" pitchFamily="50" charset="-128"/>
              </a:rPr>
              <a:t>EGYM</a:t>
            </a:r>
            <a:r>
              <a:rPr kumimoji="1" lang="ja-JP" altLang="en-US" sz="900" dirty="0">
                <a:latin typeface="メイリオ" panose="020B0604030504040204" pitchFamily="50" charset="-128"/>
                <a:ea typeface="メイリオ" panose="020B0604030504040204" pitchFamily="50" charset="-128"/>
              </a:rPr>
              <a:t>のオリジナル・ソフトウェアで、技術的・光学的に厳しいオーバーホールを受けています。</a:t>
            </a:r>
          </a:p>
          <a:p>
            <a:pPr>
              <a:lnSpc>
                <a:spcPts val="1200"/>
              </a:lnSpc>
            </a:pPr>
            <a:endParaRPr kumimoji="1" lang="ja-JP" altLang="en-US" sz="900" dirty="0">
              <a:latin typeface="メイリオ" panose="020B0604030504040204" pitchFamily="50" charset="-128"/>
              <a:ea typeface="メイリオ" panose="020B0604030504040204" pitchFamily="50" charset="-128"/>
            </a:endParaRPr>
          </a:p>
          <a:p>
            <a:pPr>
              <a:lnSpc>
                <a:spcPts val="1200"/>
              </a:lnSpc>
            </a:pPr>
            <a:r>
              <a:rPr kumimoji="1" lang="ja-JP" altLang="en-US" sz="900" dirty="0">
                <a:latin typeface="メイリオ" panose="020B0604030504040204" pitchFamily="50" charset="-128"/>
                <a:ea typeface="メイリオ" panose="020B0604030504040204" pitchFamily="50" charset="-128"/>
              </a:rPr>
              <a:t>まさに </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新品同様 </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err="1">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厳しい品質管理により、機能性・デザイン性ともに</a:t>
            </a:r>
            <a:r>
              <a:rPr kumimoji="1" lang="en-US" altLang="ja-JP" sz="900" dirty="0">
                <a:latin typeface="メイリオ" panose="020B0604030504040204" pitchFamily="50" charset="-128"/>
                <a:ea typeface="メイリオ" panose="020B0604030504040204" pitchFamily="50" charset="-128"/>
              </a:rPr>
              <a:t>EGYM</a:t>
            </a:r>
            <a:r>
              <a:rPr kumimoji="1" lang="ja-JP" altLang="en-US" sz="900" dirty="0">
                <a:latin typeface="メイリオ" panose="020B0604030504040204" pitchFamily="50" charset="-128"/>
                <a:ea typeface="メイリオ" panose="020B0604030504040204" pitchFamily="50" charset="-128"/>
              </a:rPr>
              <a:t>の基準を満たした機器をお届けします。</a:t>
            </a:r>
          </a:p>
          <a:p>
            <a:pPr>
              <a:lnSpc>
                <a:spcPts val="1200"/>
              </a:lnSpc>
            </a:pPr>
            <a:endParaRPr kumimoji="1" lang="ja-JP" altLang="en-US" sz="900" dirty="0">
              <a:latin typeface="メイリオ" panose="020B0604030504040204" pitchFamily="50" charset="-128"/>
              <a:ea typeface="メイリオ" panose="020B0604030504040204" pitchFamily="50" charset="-128"/>
            </a:endParaRPr>
          </a:p>
          <a:p>
            <a:pPr>
              <a:lnSpc>
                <a:spcPts val="1200"/>
              </a:lnSpc>
            </a:pPr>
            <a:r>
              <a:rPr kumimoji="1" lang="ja-JP" altLang="en-US" sz="900" dirty="0">
                <a:latin typeface="メイリオ" panose="020B0604030504040204" pitchFamily="50" charset="-128"/>
                <a:ea typeface="メイリオ" panose="020B0604030504040204" pitchFamily="50" charset="-128"/>
              </a:rPr>
              <a:t>モーターは</a:t>
            </a:r>
            <a:r>
              <a:rPr kumimoji="1" lang="en-US" altLang="ja-JP" sz="900" dirty="0">
                <a:latin typeface="メイリオ" panose="020B0604030504040204" pitchFamily="50" charset="-128"/>
                <a:ea typeface="メイリオ" panose="020B0604030504040204" pitchFamily="50" charset="-128"/>
              </a:rPr>
              <a:t>2</a:t>
            </a:r>
            <a:r>
              <a:rPr kumimoji="1" lang="ja-JP" altLang="en-US" sz="900" dirty="0">
                <a:latin typeface="メイリオ" panose="020B0604030504040204" pitchFamily="50" charset="-128"/>
                <a:ea typeface="メイリオ" panose="020B0604030504040204" pitchFamily="50" charset="-128"/>
              </a:rPr>
              <a:t>年間のメーカー保証付きで、新品同様の品質をお約束します。</a:t>
            </a:r>
          </a:p>
          <a:p>
            <a:pPr>
              <a:lnSpc>
                <a:spcPts val="1200"/>
              </a:lnSpc>
            </a:pPr>
            <a:endParaRPr kumimoji="1" lang="ja-JP" altLang="en-US" sz="900" dirty="0">
              <a:latin typeface="メイリオ" panose="020B0604030504040204" pitchFamily="50" charset="-128"/>
              <a:ea typeface="メイリオ" panose="020B0604030504040204" pitchFamily="50" charset="-128"/>
            </a:endParaRPr>
          </a:p>
          <a:p>
            <a:pPr>
              <a:lnSpc>
                <a:spcPts val="1200"/>
              </a:lnSpc>
            </a:pPr>
            <a:r>
              <a:rPr kumimoji="1" lang="en-US" altLang="ja-JP" sz="900" dirty="0">
                <a:latin typeface="メイリオ" panose="020B0604030504040204" pitchFamily="50" charset="-128"/>
                <a:ea typeface="メイリオ" panose="020B0604030504040204" pitchFamily="50" charset="-128"/>
              </a:rPr>
              <a:t>EGYM eco</a:t>
            </a:r>
            <a:r>
              <a:rPr kumimoji="1" lang="ja-JP" altLang="en-US" sz="900" dirty="0">
                <a:latin typeface="メイリオ" panose="020B0604030504040204" pitchFamily="50" charset="-128"/>
                <a:ea typeface="メイリオ" panose="020B0604030504040204" pitchFamily="50" charset="-128"/>
              </a:rPr>
              <a:t>は、</a:t>
            </a:r>
            <a:r>
              <a:rPr kumimoji="1" lang="en-US" altLang="ja-JP" sz="900" dirty="0">
                <a:latin typeface="メイリオ" panose="020B0604030504040204" pitchFamily="50" charset="-128"/>
                <a:ea typeface="メイリオ" panose="020B0604030504040204" pitchFamily="50" charset="-128"/>
              </a:rPr>
              <a:t>EGYM</a:t>
            </a:r>
            <a:r>
              <a:rPr kumimoji="1" lang="ja-JP" altLang="en-US" sz="900" dirty="0">
                <a:latin typeface="メイリオ" panose="020B0604030504040204" pitchFamily="50" charset="-128"/>
                <a:ea typeface="メイリオ" panose="020B0604030504040204" pitchFamily="50" charset="-128"/>
              </a:rPr>
              <a:t>のすべての機能とサービスを利用することができる、メーカー直販の製品です。</a:t>
            </a:r>
          </a:p>
          <a:p>
            <a:pPr>
              <a:lnSpc>
                <a:spcPts val="1200"/>
              </a:lnSpc>
            </a:pPr>
            <a:endParaRPr kumimoji="1" lang="ja-JP" altLang="en-US" sz="900" dirty="0">
              <a:latin typeface="メイリオ" panose="020B0604030504040204" pitchFamily="50" charset="-128"/>
              <a:ea typeface="メイリオ" panose="020B0604030504040204" pitchFamily="50" charset="-128"/>
            </a:endParaRPr>
          </a:p>
          <a:p>
            <a:pPr>
              <a:lnSpc>
                <a:spcPts val="1200"/>
              </a:lnSpc>
            </a:pPr>
            <a:r>
              <a:rPr kumimoji="1" lang="ja-JP" altLang="en-US" sz="900" dirty="0">
                <a:latin typeface="メイリオ" panose="020B0604030504040204" pitchFamily="50" charset="-128"/>
                <a:ea typeface="メイリオ" panose="020B0604030504040204" pitchFamily="50" charset="-128"/>
              </a:rPr>
              <a:t>環境に配慮した製品です。</a:t>
            </a:r>
            <a:r>
              <a:rPr kumimoji="1" lang="en-US" altLang="ja-JP" sz="900" dirty="0">
                <a:latin typeface="メイリオ" panose="020B0604030504040204" pitchFamily="50" charset="-128"/>
                <a:ea typeface="メイリオ" panose="020B0604030504040204" pitchFamily="50" charset="-128"/>
              </a:rPr>
              <a:t>EGYM eco</a:t>
            </a:r>
            <a:r>
              <a:rPr kumimoji="1" lang="ja-JP" altLang="en-US" sz="900" dirty="0">
                <a:latin typeface="メイリオ" panose="020B0604030504040204" pitchFamily="50" charset="-128"/>
                <a:ea typeface="メイリオ" panose="020B0604030504040204" pitchFamily="50" charset="-128"/>
              </a:rPr>
              <a:t>製品を購入すると、廃棄物がほとんど出ないので、地球にも良いことができます。 </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063" y="2043113"/>
            <a:ext cx="3714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775" y="2552700"/>
            <a:ext cx="4000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1063" y="3149346"/>
            <a:ext cx="3714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300" y="3616832"/>
            <a:ext cx="3810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6775" y="4094236"/>
            <a:ext cx="4000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762000" y="1504950"/>
            <a:ext cx="609600" cy="246221"/>
          </a:xfrm>
          <a:prstGeom prst="rect">
            <a:avLst/>
          </a:prstGeom>
          <a:noFill/>
        </p:spPr>
        <p:txBody>
          <a:bodyPr wrap="square" rtlCol="0">
            <a:spAutoFit/>
          </a:bodyPr>
          <a:lstStyle/>
          <a:p>
            <a:r>
              <a:rPr kumimoji="1" lang="en-US" altLang="ja-JP" sz="1000" b="1" dirty="0">
                <a:solidFill>
                  <a:schemeClr val="tx1">
                    <a:lumMod val="75000"/>
                    <a:lumOff val="25000"/>
                  </a:schemeClr>
                </a:solidFill>
              </a:rPr>
              <a:t>EGYM</a:t>
            </a:r>
            <a:endParaRPr kumimoji="1" lang="ja-JP" altLang="en-US" sz="1000" b="1" dirty="0">
              <a:solidFill>
                <a:schemeClr val="tx1">
                  <a:lumMod val="75000"/>
                  <a:lumOff val="25000"/>
                </a:schemeClr>
              </a:solidFill>
            </a:endParaRPr>
          </a:p>
        </p:txBody>
      </p:sp>
      <p:sp>
        <p:nvSpPr>
          <p:cNvPr id="17" name="テキスト ボックス 16"/>
          <p:cNvSpPr txBox="1"/>
          <p:nvPr/>
        </p:nvSpPr>
        <p:spPr>
          <a:xfrm>
            <a:off x="4491567" y="1852965"/>
            <a:ext cx="3110054" cy="369332"/>
          </a:xfrm>
          <a:prstGeom prst="rect">
            <a:avLst/>
          </a:prstGeom>
          <a:solidFill>
            <a:schemeClr val="bg1">
              <a:lumMod val="95000"/>
            </a:schemeClr>
          </a:solidFill>
        </p:spPr>
        <p:txBody>
          <a:bodyPr wrap="square" rtlCol="0">
            <a:spAutoFit/>
          </a:bodyPr>
          <a:lstStyle/>
          <a:p>
            <a:r>
              <a:rPr kumimoji="1"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EGYM</a:t>
            </a:r>
            <a:r>
              <a:rPr kumimoji="1"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体験への入り口</a:t>
            </a:r>
          </a:p>
        </p:txBody>
      </p:sp>
      <p:sp>
        <p:nvSpPr>
          <p:cNvPr id="18" name="テキスト ボックス 17"/>
          <p:cNvSpPr txBox="1"/>
          <p:nvPr/>
        </p:nvSpPr>
        <p:spPr>
          <a:xfrm>
            <a:off x="4844796" y="3995997"/>
            <a:ext cx="3662169" cy="338554"/>
          </a:xfrm>
          <a:prstGeom prst="rect">
            <a:avLst/>
          </a:prstGeom>
          <a:solidFill>
            <a:schemeClr val="bg1">
              <a:lumMod val="95000"/>
            </a:schemeClr>
          </a:solidFill>
        </p:spPr>
        <p:txBody>
          <a:bodyPr wrap="square" rtlCol="0">
            <a:spAutoFit/>
          </a:bodyPr>
          <a:lstStyle/>
          <a:p>
            <a:r>
              <a:rPr kumimoji="1"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経済的にスマートな方法で始める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140" y="232729"/>
            <a:ext cx="5607685" cy="978535"/>
          </a:xfrm>
          <a:prstGeom prst="rect">
            <a:avLst/>
          </a:prstGeom>
        </p:spPr>
        <p:txBody>
          <a:bodyPr vert="horz" wrap="square" lIns="0" tIns="89535" rIns="0" bIns="0" rtlCol="0">
            <a:spAutoFit/>
          </a:bodyPr>
          <a:lstStyle/>
          <a:p>
            <a:pPr marL="12700">
              <a:lnSpc>
                <a:spcPct val="100000"/>
              </a:lnSpc>
              <a:spcBef>
                <a:spcPts val="705"/>
              </a:spcBef>
            </a:pPr>
            <a:r>
              <a:rPr sz="3700" spc="254" dirty="0">
                <a:solidFill>
                  <a:srgbClr val="000000"/>
                </a:solidFill>
              </a:rPr>
              <a:t>SMART</a:t>
            </a:r>
            <a:r>
              <a:rPr sz="3700" spc="110" dirty="0">
                <a:solidFill>
                  <a:srgbClr val="000000"/>
                </a:solidFill>
              </a:rPr>
              <a:t> </a:t>
            </a:r>
            <a:r>
              <a:rPr sz="3700" spc="130" dirty="0">
                <a:solidFill>
                  <a:srgbClr val="000000"/>
                </a:solidFill>
              </a:rPr>
              <a:t>Cardio</a:t>
            </a:r>
            <a:endParaRPr sz="3700" dirty="0"/>
          </a:p>
          <a:p>
            <a:pPr marL="12700">
              <a:lnSpc>
                <a:spcPct val="100000"/>
              </a:lnSpc>
              <a:spcBef>
                <a:spcPts val="300"/>
              </a:spcBef>
            </a:pPr>
            <a:r>
              <a:rPr lang="en-US" altLang="ja-JP" sz="1600" spc="70" dirty="0">
                <a:solidFill>
                  <a:schemeClr val="tx1">
                    <a:lumMod val="65000"/>
                    <a:lumOff val="35000"/>
                  </a:schemeClr>
                </a:solidFill>
                <a:latin typeface="メイリオ" panose="020B0604030504040204" pitchFamily="50" charset="-128"/>
                <a:ea typeface="メイリオ" panose="020B0604030504040204" pitchFamily="50" charset="-128"/>
              </a:rPr>
              <a:t>EGYM</a:t>
            </a:r>
            <a:r>
              <a:rPr lang="ja-JP" altLang="en-US" sz="1600" spc="70" dirty="0">
                <a:solidFill>
                  <a:schemeClr val="tx1">
                    <a:lumMod val="65000"/>
                    <a:lumOff val="35000"/>
                  </a:schemeClr>
                </a:solidFill>
                <a:latin typeface="メイリオ" panose="020B0604030504040204" pitchFamily="50" charset="-128"/>
                <a:ea typeface="メイリオ" panose="020B0604030504040204" pitchFamily="50" charset="-128"/>
              </a:rPr>
              <a:t>体験をカーディオマシンでも</a:t>
            </a:r>
            <a:endParaRPr sz="16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 name="object 3"/>
          <p:cNvSpPr txBox="1"/>
          <p:nvPr/>
        </p:nvSpPr>
        <p:spPr>
          <a:xfrm>
            <a:off x="847140" y="1736706"/>
            <a:ext cx="3147695" cy="2359044"/>
          </a:xfrm>
          <a:prstGeom prst="rect">
            <a:avLst/>
          </a:prstGeom>
        </p:spPr>
        <p:txBody>
          <a:bodyPr vert="horz" wrap="square" lIns="0" tIns="12700" rIns="0" bIns="0" rtlCol="0">
            <a:spAutoFit/>
          </a:bodyPr>
          <a:lstStyle/>
          <a:p>
            <a:pPr marL="12700" marR="196215">
              <a:lnSpc>
                <a:spcPct val="114999"/>
              </a:lnSpc>
              <a:spcBef>
                <a:spcPts val="100"/>
              </a:spcBef>
            </a:pPr>
            <a:r>
              <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EGYM Smart Cardio</a:t>
            </a: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パートナーマシンは、手首を動かすだけで、会員の持久力トレーニングをスマートに行います。</a:t>
            </a:r>
          </a:p>
          <a:p>
            <a:pPr marL="12700" marR="196215">
              <a:lnSpc>
                <a:spcPct val="114999"/>
              </a:lnSpc>
              <a:spcBef>
                <a:spcPts val="100"/>
              </a:spcBef>
            </a:pPr>
            <a:endPar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a:p>
            <a:pPr marL="12700" marR="196215">
              <a:lnSpc>
                <a:spcPct val="114999"/>
              </a:lnSpc>
              <a:spcBef>
                <a:spcPts val="100"/>
              </a:spcBef>
            </a:pP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会員は</a:t>
            </a:r>
            <a:r>
              <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EGYM RFID</a:t>
            </a: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チップを使用して、接続されたすべてのパートナーカーディオマシンに簡単にログインでき、保存されたマシン設定とパーソナルトレーニングプランにより、常に顧客の個々のフィットネスレベルに合わせた目標志向のトレーニングを行うことができます。</a:t>
            </a:r>
            <a:endParaRPr sz="120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p:txBody>
      </p:sp>
      <p:grpSp>
        <p:nvGrpSpPr>
          <p:cNvPr id="4" name="object 4"/>
          <p:cNvGrpSpPr/>
          <p:nvPr/>
        </p:nvGrpSpPr>
        <p:grpSpPr>
          <a:xfrm>
            <a:off x="4302252" y="1761744"/>
            <a:ext cx="4243070" cy="2382520"/>
            <a:chOff x="4302252" y="1761744"/>
            <a:chExt cx="4243070" cy="2382520"/>
          </a:xfrm>
        </p:grpSpPr>
        <p:pic>
          <p:nvPicPr>
            <p:cNvPr id="5" name="object 5"/>
            <p:cNvPicPr/>
            <p:nvPr/>
          </p:nvPicPr>
          <p:blipFill>
            <a:blip r:embed="rId2" cstate="print"/>
            <a:stretch>
              <a:fillRect/>
            </a:stretch>
          </p:blipFill>
          <p:spPr>
            <a:xfrm>
              <a:off x="4302252" y="1761744"/>
              <a:ext cx="4242815" cy="2382011"/>
            </a:xfrm>
            <a:prstGeom prst="rect">
              <a:avLst/>
            </a:prstGeom>
          </p:spPr>
        </p:pic>
        <p:sp>
          <p:nvSpPr>
            <p:cNvPr id="6" name="object 6"/>
            <p:cNvSpPr/>
            <p:nvPr/>
          </p:nvSpPr>
          <p:spPr>
            <a:xfrm>
              <a:off x="4419600" y="3854195"/>
              <a:ext cx="615950" cy="216535"/>
            </a:xfrm>
            <a:custGeom>
              <a:avLst/>
              <a:gdLst/>
              <a:ahLst/>
              <a:cxnLst/>
              <a:rect l="l" t="t" r="r" b="b"/>
              <a:pathLst>
                <a:path w="615950" h="216535">
                  <a:moveTo>
                    <a:pt x="615696" y="0"/>
                  </a:moveTo>
                  <a:lnTo>
                    <a:pt x="0" y="0"/>
                  </a:lnTo>
                  <a:lnTo>
                    <a:pt x="0" y="216407"/>
                  </a:lnTo>
                  <a:lnTo>
                    <a:pt x="615696" y="216407"/>
                  </a:lnTo>
                  <a:lnTo>
                    <a:pt x="615696" y="0"/>
                  </a:lnTo>
                  <a:close/>
                </a:path>
              </a:pathLst>
            </a:custGeom>
            <a:solidFill>
              <a:srgbClr val="2A2A2A"/>
            </a:solidFill>
          </p:spPr>
          <p:txBody>
            <a:bodyPr wrap="square" lIns="0" tIns="0" rIns="0" bIns="0" rtlCol="0"/>
            <a:lstStyle/>
            <a:p>
              <a:endParaRPr/>
            </a:p>
          </p:txBody>
        </p:sp>
        <p:pic>
          <p:nvPicPr>
            <p:cNvPr id="7" name="object 7"/>
            <p:cNvPicPr/>
            <p:nvPr/>
          </p:nvPicPr>
          <p:blipFill>
            <a:blip r:embed="rId3" cstate="print"/>
            <a:stretch>
              <a:fillRect/>
            </a:stretch>
          </p:blipFill>
          <p:spPr>
            <a:xfrm>
              <a:off x="4419600" y="3912108"/>
              <a:ext cx="826008" cy="100584"/>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140" y="232729"/>
            <a:ext cx="6080760" cy="913712"/>
          </a:xfrm>
          <a:prstGeom prst="rect">
            <a:avLst/>
          </a:prstGeom>
        </p:spPr>
        <p:txBody>
          <a:bodyPr vert="horz" wrap="square" lIns="0" tIns="89535" rIns="0" bIns="0" rtlCol="0">
            <a:spAutoFit/>
          </a:bodyPr>
          <a:lstStyle/>
          <a:p>
            <a:pPr marL="12700">
              <a:lnSpc>
                <a:spcPct val="100000"/>
              </a:lnSpc>
              <a:spcBef>
                <a:spcPts val="705"/>
              </a:spcBef>
            </a:pPr>
            <a:r>
              <a:rPr sz="3700" spc="295" dirty="0">
                <a:solidFill>
                  <a:srgbClr val="000000"/>
                </a:solidFill>
              </a:rPr>
              <a:t>EGYM</a:t>
            </a:r>
            <a:r>
              <a:rPr sz="3700" spc="155" dirty="0">
                <a:solidFill>
                  <a:srgbClr val="000000"/>
                </a:solidFill>
              </a:rPr>
              <a:t> </a:t>
            </a:r>
            <a:r>
              <a:rPr sz="3700" spc="130" dirty="0">
                <a:solidFill>
                  <a:srgbClr val="000000"/>
                </a:solidFill>
              </a:rPr>
              <a:t>Branded</a:t>
            </a:r>
            <a:r>
              <a:rPr sz="3700" spc="165" dirty="0">
                <a:solidFill>
                  <a:srgbClr val="000000"/>
                </a:solidFill>
              </a:rPr>
              <a:t> </a:t>
            </a:r>
            <a:r>
              <a:rPr sz="3700" dirty="0">
                <a:solidFill>
                  <a:srgbClr val="000000"/>
                </a:solidFill>
              </a:rPr>
              <a:t>Member</a:t>
            </a:r>
            <a:r>
              <a:rPr sz="3700" spc="210" dirty="0">
                <a:solidFill>
                  <a:srgbClr val="000000"/>
                </a:solidFill>
              </a:rPr>
              <a:t> </a:t>
            </a:r>
            <a:r>
              <a:rPr sz="3700" spc="130" dirty="0">
                <a:solidFill>
                  <a:srgbClr val="000000"/>
                </a:solidFill>
              </a:rPr>
              <a:t>App</a:t>
            </a:r>
            <a:endParaRPr sz="3700" dirty="0"/>
          </a:p>
          <a:p>
            <a:pPr marL="12700">
              <a:lnSpc>
                <a:spcPct val="100000"/>
              </a:lnSpc>
              <a:spcBef>
                <a:spcPts val="300"/>
              </a:spcBef>
            </a:pPr>
            <a:r>
              <a:rPr lang="en-US" altLang="ja-JP" sz="1400" spc="185" dirty="0">
                <a:solidFill>
                  <a:srgbClr val="585858"/>
                </a:solidFill>
                <a:latin typeface="メイリオ" panose="020B0604030504040204" pitchFamily="50" charset="-128"/>
                <a:ea typeface="メイリオ" panose="020B0604030504040204" pitchFamily="50" charset="-128"/>
              </a:rPr>
              <a:t>EGYM</a:t>
            </a:r>
            <a:r>
              <a:rPr lang="ja-JP" altLang="en-US" sz="1400" spc="185" dirty="0">
                <a:solidFill>
                  <a:srgbClr val="585858"/>
                </a:solidFill>
                <a:latin typeface="メイリオ" panose="020B0604030504040204" pitchFamily="50" charset="-128"/>
                <a:ea typeface="メイリオ" panose="020B0604030504040204" pitchFamily="50" charset="-128"/>
              </a:rPr>
              <a:t>を搭載し、オペレーターのルック＆フィールをブランド化</a:t>
            </a:r>
            <a:endParaRPr sz="1400" dirty="0">
              <a:latin typeface="メイリオ" panose="020B0604030504040204" pitchFamily="50" charset="-128"/>
              <a:ea typeface="メイリオ" panose="020B0604030504040204" pitchFamily="50" charset="-128"/>
            </a:endParaRPr>
          </a:p>
        </p:txBody>
      </p:sp>
      <p:sp>
        <p:nvSpPr>
          <p:cNvPr id="3" name="object 3"/>
          <p:cNvSpPr txBox="1"/>
          <p:nvPr/>
        </p:nvSpPr>
        <p:spPr>
          <a:xfrm>
            <a:off x="847140" y="1681098"/>
            <a:ext cx="4201795" cy="2384692"/>
          </a:xfrm>
          <a:prstGeom prst="rect">
            <a:avLst/>
          </a:prstGeom>
        </p:spPr>
        <p:txBody>
          <a:bodyPr vert="horz" wrap="square" lIns="0" tIns="12700" rIns="0" bIns="0" rtlCol="0">
            <a:spAutoFit/>
          </a:bodyPr>
          <a:lstStyle/>
          <a:p>
            <a:pPr marL="12700" marR="7620" algn="just">
              <a:lnSpc>
                <a:spcPct val="114999"/>
              </a:lnSpc>
              <a:spcBef>
                <a:spcPts val="100"/>
              </a:spcBef>
            </a:pPr>
            <a:r>
              <a:rPr lang="en-US" altLang="ja-JP" sz="12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EGYM </a:t>
            </a:r>
            <a:r>
              <a:rPr lang="ja-JP" altLang="en-US" sz="12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ブランドの会員アプリは、あなたのスタジオと会員の間の中心的なモバイルタッチポイントを形成し、トレーニングフロア内外で、シームレスにネットワーク化された顧客体験を可能にするものです。</a:t>
            </a:r>
          </a:p>
          <a:p>
            <a:pPr marL="12700" marR="7620" algn="just">
              <a:lnSpc>
                <a:spcPct val="114999"/>
              </a:lnSpc>
              <a:spcBef>
                <a:spcPts val="100"/>
              </a:spcBef>
            </a:pPr>
            <a:endParaRPr lang="ja-JP" altLang="en-US" sz="1200" spc="5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a:p>
            <a:pPr marL="12700" marR="7620" algn="just">
              <a:lnSpc>
                <a:spcPct val="114999"/>
              </a:lnSpc>
              <a:spcBef>
                <a:spcPts val="100"/>
              </a:spcBef>
            </a:pPr>
            <a:r>
              <a:rPr lang="en-US" altLang="ja-JP" sz="12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70</a:t>
            </a:r>
            <a:r>
              <a:rPr lang="ja-JP" altLang="en-US" sz="12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以上の革新的な機能を無料で選択できるため、</a:t>
            </a:r>
            <a:r>
              <a:rPr lang="en-US" altLang="ja-JP" sz="12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EGYM </a:t>
            </a:r>
            <a:r>
              <a:rPr lang="ja-JP" altLang="en-US" sz="12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ブランド会員アプリは、施設のニーズに合わせて正確に調整し、ブランドに適合させることができます。</a:t>
            </a:r>
          </a:p>
          <a:p>
            <a:pPr marL="12700" marR="7620" algn="just">
              <a:lnSpc>
                <a:spcPct val="114999"/>
              </a:lnSpc>
              <a:spcBef>
                <a:spcPts val="100"/>
              </a:spcBef>
            </a:pPr>
            <a:endParaRPr lang="ja-JP" altLang="en-US" sz="1200" spc="5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a:p>
            <a:pPr marL="12700" marR="7620" algn="just">
              <a:lnSpc>
                <a:spcPct val="114999"/>
              </a:lnSpc>
              <a:spcBef>
                <a:spcPts val="100"/>
              </a:spcBef>
            </a:pPr>
            <a:r>
              <a:rPr lang="ja-JP" altLang="en-US" sz="12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また、自動化されたデジタルプロセスにより、スタジオの成長を支援します。</a:t>
            </a:r>
            <a:endParaRPr sz="120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p:txBody>
      </p:sp>
      <p:pic>
        <p:nvPicPr>
          <p:cNvPr id="4" name="object 4"/>
          <p:cNvPicPr/>
          <p:nvPr/>
        </p:nvPicPr>
        <p:blipFill>
          <a:blip r:embed="rId2" cstate="print"/>
          <a:stretch>
            <a:fillRect/>
          </a:stretch>
        </p:blipFill>
        <p:spPr>
          <a:xfrm>
            <a:off x="5282184" y="1513332"/>
            <a:ext cx="3400043" cy="299161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430099" y="1388363"/>
            <a:ext cx="3039110" cy="3439795"/>
            <a:chOff x="5430099" y="1388363"/>
            <a:chExt cx="3039110" cy="3439795"/>
          </a:xfrm>
        </p:grpSpPr>
        <p:pic>
          <p:nvPicPr>
            <p:cNvPr id="3" name="object 3"/>
            <p:cNvPicPr/>
            <p:nvPr/>
          </p:nvPicPr>
          <p:blipFill>
            <a:blip r:embed="rId2" cstate="print"/>
            <a:stretch>
              <a:fillRect/>
            </a:stretch>
          </p:blipFill>
          <p:spPr>
            <a:xfrm>
              <a:off x="5430099" y="1388363"/>
              <a:ext cx="2285823" cy="3157728"/>
            </a:xfrm>
            <a:prstGeom prst="rect">
              <a:avLst/>
            </a:prstGeom>
          </p:spPr>
        </p:pic>
        <p:pic>
          <p:nvPicPr>
            <p:cNvPr id="4" name="object 4"/>
            <p:cNvPicPr/>
            <p:nvPr/>
          </p:nvPicPr>
          <p:blipFill>
            <a:blip r:embed="rId3" cstate="print"/>
            <a:stretch>
              <a:fillRect/>
            </a:stretch>
          </p:blipFill>
          <p:spPr>
            <a:xfrm>
              <a:off x="7203947" y="3047999"/>
              <a:ext cx="1114031" cy="1780032"/>
            </a:xfrm>
            <a:prstGeom prst="rect">
              <a:avLst/>
            </a:prstGeom>
          </p:spPr>
        </p:pic>
        <p:pic>
          <p:nvPicPr>
            <p:cNvPr id="5" name="object 5"/>
            <p:cNvPicPr/>
            <p:nvPr/>
          </p:nvPicPr>
          <p:blipFill>
            <a:blip r:embed="rId4" cstate="print"/>
            <a:stretch>
              <a:fillRect/>
            </a:stretch>
          </p:blipFill>
          <p:spPr>
            <a:xfrm>
              <a:off x="7281671" y="3084575"/>
              <a:ext cx="999744" cy="1665732"/>
            </a:xfrm>
            <a:prstGeom prst="rect">
              <a:avLst/>
            </a:prstGeom>
          </p:spPr>
        </p:pic>
      </p:grpSp>
      <p:sp>
        <p:nvSpPr>
          <p:cNvPr id="6" name="object 6"/>
          <p:cNvSpPr txBox="1">
            <a:spLocks noGrp="1"/>
          </p:cNvSpPr>
          <p:nvPr>
            <p:ph type="title"/>
          </p:nvPr>
        </p:nvSpPr>
        <p:spPr>
          <a:xfrm>
            <a:off x="847140" y="232729"/>
            <a:ext cx="3909695" cy="975267"/>
          </a:xfrm>
          <a:prstGeom prst="rect">
            <a:avLst/>
          </a:prstGeom>
        </p:spPr>
        <p:txBody>
          <a:bodyPr vert="horz" wrap="square" lIns="0" tIns="89535" rIns="0" bIns="0" rtlCol="0">
            <a:spAutoFit/>
          </a:bodyPr>
          <a:lstStyle/>
          <a:p>
            <a:pPr marL="12700">
              <a:lnSpc>
                <a:spcPct val="100000"/>
              </a:lnSpc>
              <a:spcBef>
                <a:spcPts val="705"/>
              </a:spcBef>
            </a:pPr>
            <a:r>
              <a:rPr sz="3700" spc="295" dirty="0">
                <a:solidFill>
                  <a:srgbClr val="000000"/>
                </a:solidFill>
              </a:rPr>
              <a:t>EGYM</a:t>
            </a:r>
            <a:r>
              <a:rPr sz="3700" spc="170" dirty="0">
                <a:solidFill>
                  <a:srgbClr val="000000"/>
                </a:solidFill>
              </a:rPr>
              <a:t> </a:t>
            </a:r>
            <a:r>
              <a:rPr sz="3700" dirty="0">
                <a:solidFill>
                  <a:srgbClr val="000000"/>
                </a:solidFill>
              </a:rPr>
              <a:t>Trainer</a:t>
            </a:r>
            <a:r>
              <a:rPr sz="3700" spc="225" dirty="0">
                <a:solidFill>
                  <a:srgbClr val="000000"/>
                </a:solidFill>
              </a:rPr>
              <a:t> </a:t>
            </a:r>
            <a:r>
              <a:rPr sz="3700" spc="130" dirty="0">
                <a:solidFill>
                  <a:srgbClr val="000000"/>
                </a:solidFill>
              </a:rPr>
              <a:t>App</a:t>
            </a:r>
            <a:endParaRPr sz="3700" dirty="0"/>
          </a:p>
          <a:p>
            <a:pPr marL="12700">
              <a:lnSpc>
                <a:spcPct val="100000"/>
              </a:lnSpc>
              <a:spcBef>
                <a:spcPts val="300"/>
              </a:spcBef>
            </a:pPr>
            <a:r>
              <a:rPr lang="ja-JP" altLang="en-US" sz="1600" spc="185" dirty="0">
                <a:solidFill>
                  <a:srgbClr val="585858"/>
                </a:solidFill>
                <a:latin typeface="メイリオ" panose="020B0604030504040204" pitchFamily="50" charset="-128"/>
                <a:ea typeface="メイリオ" panose="020B0604030504040204" pitchFamily="50" charset="-128"/>
              </a:rPr>
              <a:t>いつでもどこでも</a:t>
            </a:r>
            <a:r>
              <a:rPr sz="1600" spc="185" dirty="0">
                <a:solidFill>
                  <a:srgbClr val="585858"/>
                </a:solidFill>
                <a:latin typeface="メイリオ" panose="020B0604030504040204" pitchFamily="50" charset="-128"/>
                <a:ea typeface="メイリオ" panose="020B0604030504040204" pitchFamily="50" charset="-128"/>
              </a:rPr>
              <a:t>EGYM</a:t>
            </a:r>
            <a:r>
              <a:rPr lang="ja-JP" altLang="en-US" sz="1600" spc="185" dirty="0">
                <a:solidFill>
                  <a:srgbClr val="585858"/>
                </a:solidFill>
                <a:latin typeface="メイリオ" panose="020B0604030504040204" pitchFamily="50" charset="-128"/>
                <a:ea typeface="メイリオ" panose="020B0604030504040204" pitchFamily="50" charset="-128"/>
              </a:rPr>
              <a:t>体験</a:t>
            </a:r>
            <a:endParaRPr sz="1600" dirty="0">
              <a:latin typeface="メイリオ" panose="020B0604030504040204" pitchFamily="50" charset="-128"/>
              <a:ea typeface="メイリオ" panose="020B0604030504040204" pitchFamily="50" charset="-128"/>
            </a:endParaRPr>
          </a:p>
        </p:txBody>
      </p:sp>
      <p:sp>
        <p:nvSpPr>
          <p:cNvPr id="7" name="object 7"/>
          <p:cNvSpPr txBox="1"/>
          <p:nvPr/>
        </p:nvSpPr>
        <p:spPr>
          <a:xfrm>
            <a:off x="847140" y="2041372"/>
            <a:ext cx="4119245" cy="1772793"/>
          </a:xfrm>
          <a:prstGeom prst="rect">
            <a:avLst/>
          </a:prstGeom>
        </p:spPr>
        <p:txBody>
          <a:bodyPr vert="horz" wrap="square" lIns="0" tIns="12700" rIns="0" bIns="0" rtlCol="0">
            <a:spAutoFit/>
          </a:bodyPr>
          <a:lstStyle/>
          <a:p>
            <a:pPr marL="12700" marR="5080" algn="just">
              <a:lnSpc>
                <a:spcPct val="114999"/>
              </a:lnSpc>
              <a:spcBef>
                <a:spcPts val="100"/>
              </a:spcBef>
            </a:pPr>
            <a:r>
              <a:rPr lang="en-US" altLang="ja-JP" sz="1400" b="1" spc="145" dirty="0">
                <a:solidFill>
                  <a:schemeClr val="tx1">
                    <a:lumMod val="65000"/>
                    <a:lumOff val="35000"/>
                  </a:schemeClr>
                </a:solidFill>
                <a:latin typeface="メイリオ" panose="020B0604030504040204" pitchFamily="50" charset="-128"/>
                <a:ea typeface="メイリオ" panose="020B0604030504040204" pitchFamily="50" charset="-128"/>
                <a:cs typeface="Calibri"/>
              </a:rPr>
              <a:t>EGYM Trainer</a:t>
            </a:r>
            <a:r>
              <a:rPr lang="ja-JP" altLang="en-US" sz="1400" b="1" spc="145" dirty="0">
                <a:solidFill>
                  <a:schemeClr val="tx1">
                    <a:lumMod val="65000"/>
                    <a:lumOff val="35000"/>
                  </a:schemeClr>
                </a:solidFill>
                <a:latin typeface="メイリオ" panose="020B0604030504040204" pitchFamily="50" charset="-128"/>
                <a:ea typeface="メイリオ" panose="020B0604030504040204" pitchFamily="50" charset="-128"/>
                <a:cs typeface="Calibri"/>
              </a:rPr>
              <a:t>は、トレーナーがより簡単にコントロールし、最も重要なタスクを迅速かつ柔軟に整理・管理できるようにするサポートツールです。</a:t>
            </a:r>
          </a:p>
          <a:p>
            <a:pPr marL="12700" marR="5080" algn="just">
              <a:lnSpc>
                <a:spcPct val="114999"/>
              </a:lnSpc>
              <a:spcBef>
                <a:spcPts val="100"/>
              </a:spcBef>
            </a:pPr>
            <a:endParaRPr lang="ja-JP" altLang="en-US" sz="1400" b="1" spc="145"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a:p>
            <a:pPr marL="12700" marR="5080" algn="just">
              <a:lnSpc>
                <a:spcPct val="114999"/>
              </a:lnSpc>
              <a:spcBef>
                <a:spcPts val="100"/>
              </a:spcBef>
            </a:pPr>
            <a:r>
              <a:rPr lang="ja-JP" altLang="en-US" sz="1400" b="1" spc="145" dirty="0">
                <a:solidFill>
                  <a:schemeClr val="tx1">
                    <a:lumMod val="65000"/>
                    <a:lumOff val="35000"/>
                  </a:schemeClr>
                </a:solidFill>
                <a:latin typeface="メイリオ" panose="020B0604030504040204" pitchFamily="50" charset="-128"/>
                <a:ea typeface="メイリオ" panose="020B0604030504040204" pitchFamily="50" charset="-128"/>
                <a:cs typeface="Calibri"/>
              </a:rPr>
              <a:t>これにより、個人的にお客様をケアするための時間を増やすことができます。</a:t>
            </a:r>
            <a:endParaRPr sz="1400" b="1"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140" y="232729"/>
            <a:ext cx="3118485" cy="978535"/>
          </a:xfrm>
          <a:prstGeom prst="rect">
            <a:avLst/>
          </a:prstGeom>
        </p:spPr>
        <p:txBody>
          <a:bodyPr vert="horz" wrap="square" lIns="0" tIns="89535" rIns="0" bIns="0" rtlCol="0">
            <a:spAutoFit/>
          </a:bodyPr>
          <a:lstStyle/>
          <a:p>
            <a:pPr marL="12700">
              <a:lnSpc>
                <a:spcPct val="100000"/>
              </a:lnSpc>
              <a:spcBef>
                <a:spcPts val="705"/>
              </a:spcBef>
            </a:pPr>
            <a:r>
              <a:rPr sz="3700" spc="130" dirty="0">
                <a:solidFill>
                  <a:srgbClr val="000000"/>
                </a:solidFill>
              </a:rPr>
              <a:t>Agenda</a:t>
            </a:r>
            <a:endParaRPr sz="3700"/>
          </a:p>
          <a:p>
            <a:pPr marL="12700">
              <a:lnSpc>
                <a:spcPct val="100000"/>
              </a:lnSpc>
              <a:spcBef>
                <a:spcPts val="300"/>
              </a:spcBef>
            </a:pPr>
            <a:r>
              <a:rPr sz="1800" b="0" spc="70" dirty="0">
                <a:solidFill>
                  <a:srgbClr val="666666"/>
                </a:solidFill>
                <a:latin typeface="Calibri"/>
                <a:cs typeface="Calibri"/>
              </a:rPr>
              <a:t>Planning</a:t>
            </a:r>
            <a:r>
              <a:rPr sz="1800" b="0" spc="114" dirty="0">
                <a:solidFill>
                  <a:srgbClr val="666666"/>
                </a:solidFill>
                <a:latin typeface="Calibri"/>
                <a:cs typeface="Calibri"/>
              </a:rPr>
              <a:t> </a:t>
            </a:r>
            <a:r>
              <a:rPr sz="1800" b="0" spc="75" dirty="0">
                <a:solidFill>
                  <a:srgbClr val="666666"/>
                </a:solidFill>
                <a:latin typeface="Calibri"/>
                <a:cs typeface="Calibri"/>
              </a:rPr>
              <a:t>45</a:t>
            </a:r>
            <a:r>
              <a:rPr sz="1800" b="0" spc="95" dirty="0">
                <a:solidFill>
                  <a:srgbClr val="666666"/>
                </a:solidFill>
                <a:latin typeface="Calibri"/>
                <a:cs typeface="Calibri"/>
              </a:rPr>
              <a:t> </a:t>
            </a:r>
            <a:r>
              <a:rPr sz="1800" b="0" spc="55" dirty="0">
                <a:solidFill>
                  <a:srgbClr val="666666"/>
                </a:solidFill>
                <a:latin typeface="Calibri"/>
                <a:cs typeface="Calibri"/>
              </a:rPr>
              <a:t>minutes</a:t>
            </a:r>
            <a:r>
              <a:rPr sz="1800" b="0" spc="110" dirty="0">
                <a:solidFill>
                  <a:srgbClr val="666666"/>
                </a:solidFill>
                <a:latin typeface="Calibri"/>
                <a:cs typeface="Calibri"/>
              </a:rPr>
              <a:t> </a:t>
            </a:r>
            <a:r>
              <a:rPr sz="1800" b="0" spc="85" dirty="0">
                <a:solidFill>
                  <a:srgbClr val="666666"/>
                </a:solidFill>
                <a:latin typeface="Calibri"/>
                <a:cs typeface="Calibri"/>
              </a:rPr>
              <a:t>plus</a:t>
            </a:r>
            <a:r>
              <a:rPr sz="1800" b="0" spc="100" dirty="0">
                <a:solidFill>
                  <a:srgbClr val="666666"/>
                </a:solidFill>
                <a:latin typeface="Calibri"/>
                <a:cs typeface="Calibri"/>
              </a:rPr>
              <a:t> </a:t>
            </a:r>
            <a:r>
              <a:rPr sz="1800" b="0" spc="30" dirty="0">
                <a:solidFill>
                  <a:srgbClr val="666666"/>
                </a:solidFill>
                <a:latin typeface="Calibri"/>
                <a:cs typeface="Calibri"/>
              </a:rPr>
              <a:t>Q&amp;A</a:t>
            </a:r>
            <a:endParaRPr sz="1800">
              <a:latin typeface="Calibri"/>
              <a:cs typeface="Calibri"/>
            </a:endParaRPr>
          </a:p>
        </p:txBody>
      </p:sp>
      <p:sp>
        <p:nvSpPr>
          <p:cNvPr id="3" name="object 3"/>
          <p:cNvSpPr txBox="1"/>
          <p:nvPr/>
        </p:nvSpPr>
        <p:spPr>
          <a:xfrm>
            <a:off x="854151" y="1516278"/>
            <a:ext cx="3935729" cy="1335405"/>
          </a:xfrm>
          <a:prstGeom prst="rect">
            <a:avLst/>
          </a:prstGeom>
        </p:spPr>
        <p:txBody>
          <a:bodyPr vert="horz" wrap="square" lIns="0" tIns="12700" rIns="0" bIns="0" rtlCol="0">
            <a:spAutoFit/>
          </a:bodyPr>
          <a:lstStyle/>
          <a:p>
            <a:pPr marL="12700" marR="5080">
              <a:lnSpc>
                <a:spcPct val="114100"/>
              </a:lnSpc>
              <a:spcBef>
                <a:spcPts val="100"/>
              </a:spcBef>
              <a:tabLst>
                <a:tab pos="666750" algn="l"/>
              </a:tabLst>
            </a:pPr>
            <a:r>
              <a:rPr sz="2700" b="1" spc="75" baseline="3086" dirty="0">
                <a:solidFill>
                  <a:srgbClr val="666666"/>
                </a:solidFill>
                <a:latin typeface="Calibri"/>
                <a:cs typeface="Calibri"/>
              </a:rPr>
              <a:t>01</a:t>
            </a:r>
            <a:r>
              <a:rPr sz="2700" b="1" baseline="3086" dirty="0">
                <a:solidFill>
                  <a:srgbClr val="666666"/>
                </a:solidFill>
                <a:latin typeface="Calibri"/>
                <a:cs typeface="Calibri"/>
              </a:rPr>
              <a:t>	</a:t>
            </a:r>
            <a:r>
              <a:rPr sz="1900" b="1" dirty="0">
                <a:latin typeface="Calibri"/>
                <a:cs typeface="Calibri"/>
              </a:rPr>
              <a:t>Introduction</a:t>
            </a:r>
            <a:r>
              <a:rPr sz="1900" b="1" spc="40" dirty="0">
                <a:latin typeface="Calibri"/>
                <a:cs typeface="Calibri"/>
              </a:rPr>
              <a:t> </a:t>
            </a:r>
            <a:r>
              <a:rPr sz="1900" b="1" dirty="0">
                <a:latin typeface="Calibri"/>
                <a:cs typeface="Calibri"/>
              </a:rPr>
              <a:t>&amp;</a:t>
            </a:r>
            <a:r>
              <a:rPr sz="1900" b="1" spc="80" dirty="0">
                <a:latin typeface="Calibri"/>
                <a:cs typeface="Calibri"/>
              </a:rPr>
              <a:t> </a:t>
            </a:r>
            <a:r>
              <a:rPr sz="1900" b="1" spc="150" dirty="0">
                <a:latin typeface="Calibri"/>
                <a:cs typeface="Calibri"/>
              </a:rPr>
              <a:t>EGYM</a:t>
            </a:r>
            <a:r>
              <a:rPr sz="1900" b="1" spc="45" dirty="0">
                <a:latin typeface="Calibri"/>
                <a:cs typeface="Calibri"/>
              </a:rPr>
              <a:t> </a:t>
            </a:r>
            <a:r>
              <a:rPr sz="1900" b="1" spc="-10" dirty="0">
                <a:latin typeface="Calibri"/>
                <a:cs typeface="Calibri"/>
              </a:rPr>
              <a:t>overview </a:t>
            </a:r>
            <a:r>
              <a:rPr sz="1900" b="1" spc="50" dirty="0">
                <a:solidFill>
                  <a:srgbClr val="666666"/>
                </a:solidFill>
                <a:latin typeface="Calibri"/>
                <a:cs typeface="Calibri"/>
              </a:rPr>
              <a:t>02</a:t>
            </a:r>
            <a:r>
              <a:rPr sz="1900" b="1" dirty="0">
                <a:solidFill>
                  <a:srgbClr val="666666"/>
                </a:solidFill>
                <a:latin typeface="Calibri"/>
                <a:cs typeface="Calibri"/>
              </a:rPr>
              <a:t>	</a:t>
            </a:r>
            <a:r>
              <a:rPr sz="1900" b="1" dirty="0">
                <a:latin typeface="Calibri"/>
                <a:cs typeface="Calibri"/>
              </a:rPr>
              <a:t>Our</a:t>
            </a:r>
            <a:r>
              <a:rPr sz="1900" b="1" spc="175" dirty="0">
                <a:latin typeface="Calibri"/>
                <a:cs typeface="Calibri"/>
              </a:rPr>
              <a:t> </a:t>
            </a:r>
            <a:r>
              <a:rPr sz="1900" b="1" dirty="0">
                <a:latin typeface="Calibri"/>
                <a:cs typeface="Calibri"/>
              </a:rPr>
              <a:t>current</a:t>
            </a:r>
            <a:r>
              <a:rPr sz="1900" b="1" spc="140" dirty="0">
                <a:latin typeface="Calibri"/>
                <a:cs typeface="Calibri"/>
              </a:rPr>
              <a:t> </a:t>
            </a:r>
            <a:r>
              <a:rPr sz="1900" b="1" spc="-10" dirty="0">
                <a:latin typeface="Calibri"/>
                <a:cs typeface="Calibri"/>
              </a:rPr>
              <a:t>solution</a:t>
            </a:r>
            <a:endParaRPr sz="1900">
              <a:latin typeface="Calibri"/>
              <a:cs typeface="Calibri"/>
            </a:endParaRPr>
          </a:p>
          <a:p>
            <a:pPr marL="12700" marR="135255">
              <a:lnSpc>
                <a:spcPts val="2560"/>
              </a:lnSpc>
              <a:spcBef>
                <a:spcPts val="90"/>
              </a:spcBef>
              <a:tabLst>
                <a:tab pos="666750" algn="l"/>
              </a:tabLst>
            </a:pPr>
            <a:r>
              <a:rPr sz="1900" b="1" spc="50" dirty="0">
                <a:solidFill>
                  <a:srgbClr val="666666"/>
                </a:solidFill>
                <a:latin typeface="Calibri"/>
                <a:cs typeface="Calibri"/>
              </a:rPr>
              <a:t>03</a:t>
            </a:r>
            <a:r>
              <a:rPr sz="1900" b="1" dirty="0">
                <a:solidFill>
                  <a:srgbClr val="666666"/>
                </a:solidFill>
                <a:latin typeface="Calibri"/>
                <a:cs typeface="Calibri"/>
              </a:rPr>
              <a:t>	</a:t>
            </a:r>
            <a:r>
              <a:rPr sz="1900" b="1" dirty="0">
                <a:latin typeface="Calibri"/>
                <a:cs typeface="Calibri"/>
              </a:rPr>
              <a:t>Innovations</a:t>
            </a:r>
            <a:r>
              <a:rPr sz="1900" b="1" spc="110" dirty="0">
                <a:latin typeface="Calibri"/>
                <a:cs typeface="Calibri"/>
              </a:rPr>
              <a:t> </a:t>
            </a:r>
            <a:r>
              <a:rPr sz="1900" b="1" dirty="0">
                <a:latin typeface="Calibri"/>
                <a:cs typeface="Calibri"/>
              </a:rPr>
              <a:t>in</a:t>
            </a:r>
            <a:r>
              <a:rPr sz="1900" b="1" spc="120" dirty="0">
                <a:latin typeface="Calibri"/>
                <a:cs typeface="Calibri"/>
              </a:rPr>
              <a:t> </a:t>
            </a:r>
            <a:r>
              <a:rPr sz="1900" b="1" spc="75" dirty="0">
                <a:latin typeface="Calibri"/>
                <a:cs typeface="Calibri"/>
              </a:rPr>
              <a:t>2021</a:t>
            </a:r>
            <a:r>
              <a:rPr sz="1900" b="1" spc="130" dirty="0">
                <a:latin typeface="Calibri"/>
                <a:cs typeface="Calibri"/>
              </a:rPr>
              <a:t> </a:t>
            </a:r>
            <a:r>
              <a:rPr sz="1900" b="1" spc="60" dirty="0">
                <a:latin typeface="Calibri"/>
                <a:cs typeface="Calibri"/>
              </a:rPr>
              <a:t>and</a:t>
            </a:r>
            <a:r>
              <a:rPr sz="1900" b="1" spc="114" dirty="0">
                <a:latin typeface="Calibri"/>
                <a:cs typeface="Calibri"/>
              </a:rPr>
              <a:t> </a:t>
            </a:r>
            <a:r>
              <a:rPr sz="1900" b="1" spc="55" dirty="0">
                <a:latin typeface="Calibri"/>
                <a:cs typeface="Calibri"/>
              </a:rPr>
              <a:t>2022 </a:t>
            </a:r>
            <a:r>
              <a:rPr sz="1900" b="1" spc="50" dirty="0">
                <a:solidFill>
                  <a:srgbClr val="666666"/>
                </a:solidFill>
                <a:latin typeface="Calibri"/>
                <a:cs typeface="Calibri"/>
              </a:rPr>
              <a:t>04</a:t>
            </a:r>
            <a:r>
              <a:rPr sz="1900" b="1" dirty="0">
                <a:solidFill>
                  <a:srgbClr val="666666"/>
                </a:solidFill>
                <a:latin typeface="Calibri"/>
                <a:cs typeface="Calibri"/>
              </a:rPr>
              <a:t>	</a:t>
            </a:r>
            <a:r>
              <a:rPr sz="1900" b="1" dirty="0">
                <a:latin typeface="Calibri"/>
                <a:cs typeface="Calibri"/>
              </a:rPr>
              <a:t>Partnerships</a:t>
            </a:r>
            <a:r>
              <a:rPr sz="1900" b="1" spc="220" dirty="0">
                <a:latin typeface="Calibri"/>
                <a:cs typeface="Calibri"/>
              </a:rPr>
              <a:t> </a:t>
            </a:r>
            <a:r>
              <a:rPr sz="1900" b="1" dirty="0">
                <a:latin typeface="Calibri"/>
                <a:cs typeface="Calibri"/>
              </a:rPr>
              <a:t>&amp;</a:t>
            </a:r>
            <a:r>
              <a:rPr sz="1900" b="1" spc="245" dirty="0">
                <a:latin typeface="Calibri"/>
                <a:cs typeface="Calibri"/>
              </a:rPr>
              <a:t> </a:t>
            </a:r>
            <a:r>
              <a:rPr sz="1900" b="1" spc="-25" dirty="0">
                <a:latin typeface="Calibri"/>
                <a:cs typeface="Calibri"/>
              </a:rPr>
              <a:t>Q&amp;A</a:t>
            </a:r>
            <a:endParaRPr sz="19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0"/>
              <a:ext cx="9144000" cy="5143500"/>
            </a:xfrm>
            <a:prstGeom prst="rect">
              <a:avLst/>
            </a:prstGeom>
          </p:spPr>
        </p:pic>
        <p:pic>
          <p:nvPicPr>
            <p:cNvPr id="4" name="object 4"/>
            <p:cNvPicPr/>
            <p:nvPr/>
          </p:nvPicPr>
          <p:blipFill>
            <a:blip r:embed="rId3" cstate="print"/>
            <a:stretch>
              <a:fillRect/>
            </a:stretch>
          </p:blipFill>
          <p:spPr>
            <a:xfrm>
              <a:off x="7834883" y="4712208"/>
              <a:ext cx="633983" cy="105156"/>
            </a:xfrm>
            <a:prstGeom prst="rect">
              <a:avLst/>
            </a:prstGeom>
          </p:spPr>
        </p:pic>
      </p:grpSp>
      <p:sp>
        <p:nvSpPr>
          <p:cNvPr id="5" name="object 5"/>
          <p:cNvSpPr txBox="1">
            <a:spLocks noGrp="1"/>
          </p:cNvSpPr>
          <p:nvPr>
            <p:ph type="title"/>
          </p:nvPr>
        </p:nvSpPr>
        <p:spPr>
          <a:xfrm>
            <a:off x="688340" y="1739900"/>
            <a:ext cx="5854700" cy="756920"/>
          </a:xfrm>
          <a:prstGeom prst="rect">
            <a:avLst/>
          </a:prstGeom>
        </p:spPr>
        <p:txBody>
          <a:bodyPr vert="horz" wrap="square" lIns="0" tIns="12700" rIns="0" bIns="0" rtlCol="0">
            <a:spAutoFit/>
          </a:bodyPr>
          <a:lstStyle/>
          <a:p>
            <a:pPr marL="12700">
              <a:lnSpc>
                <a:spcPct val="100000"/>
              </a:lnSpc>
              <a:spcBef>
                <a:spcPts val="100"/>
              </a:spcBef>
            </a:pPr>
            <a:r>
              <a:rPr sz="4800" spc="215" dirty="0"/>
              <a:t>3 </a:t>
            </a:r>
            <a:r>
              <a:rPr sz="4800" spc="395" dirty="0"/>
              <a:t>-</a:t>
            </a:r>
            <a:r>
              <a:rPr sz="4800" spc="240" dirty="0"/>
              <a:t> </a:t>
            </a:r>
            <a:r>
              <a:rPr sz="4800" dirty="0"/>
              <a:t>Innovation</a:t>
            </a:r>
            <a:r>
              <a:rPr sz="4800" spc="185" dirty="0"/>
              <a:t> </a:t>
            </a:r>
            <a:r>
              <a:rPr sz="4800" dirty="0"/>
              <a:t>in</a:t>
            </a:r>
            <a:r>
              <a:rPr sz="4800" spc="210" dirty="0"/>
              <a:t> </a:t>
            </a:r>
            <a:r>
              <a:rPr sz="4800" spc="170" dirty="0"/>
              <a:t>2021</a:t>
            </a:r>
            <a:endParaRPr sz="4800" dirty="0"/>
          </a:p>
        </p:txBody>
      </p:sp>
      <p:sp>
        <p:nvSpPr>
          <p:cNvPr id="6" name="object 6"/>
          <p:cNvSpPr txBox="1"/>
          <p:nvPr/>
        </p:nvSpPr>
        <p:spPr>
          <a:xfrm>
            <a:off x="701027" y="2600705"/>
            <a:ext cx="4386580" cy="769620"/>
          </a:xfrm>
          <a:prstGeom prst="rect">
            <a:avLst/>
          </a:prstGeom>
          <a:solidFill>
            <a:srgbClr val="D15B04"/>
          </a:solidFill>
        </p:spPr>
        <p:txBody>
          <a:bodyPr vert="horz" wrap="square" lIns="0" tIns="0" rIns="0" bIns="0" rtlCol="0">
            <a:spAutoFit/>
          </a:bodyPr>
          <a:lstStyle/>
          <a:p>
            <a:pPr>
              <a:lnSpc>
                <a:spcPts val="5705"/>
              </a:lnSpc>
            </a:pPr>
            <a:r>
              <a:rPr sz="4800" b="1" spc="175" dirty="0">
                <a:solidFill>
                  <a:srgbClr val="FFFFFF"/>
                </a:solidFill>
                <a:latin typeface="Calibri"/>
                <a:cs typeface="Calibri"/>
              </a:rPr>
              <a:t>The</a:t>
            </a:r>
            <a:r>
              <a:rPr sz="4800" b="1" spc="150" dirty="0">
                <a:solidFill>
                  <a:srgbClr val="FFFFFF"/>
                </a:solidFill>
                <a:latin typeface="Calibri"/>
                <a:cs typeface="Calibri"/>
              </a:rPr>
              <a:t> </a:t>
            </a:r>
            <a:r>
              <a:rPr sz="4800" b="1" spc="175" dirty="0">
                <a:solidFill>
                  <a:srgbClr val="FFFFFF"/>
                </a:solidFill>
                <a:latin typeface="Calibri"/>
                <a:cs typeface="Calibri"/>
              </a:rPr>
              <a:t>Fitness</a:t>
            </a:r>
            <a:r>
              <a:rPr sz="4800" b="1" spc="140" dirty="0">
                <a:solidFill>
                  <a:srgbClr val="FFFFFF"/>
                </a:solidFill>
                <a:latin typeface="Calibri"/>
                <a:cs typeface="Calibri"/>
              </a:rPr>
              <a:t> </a:t>
            </a:r>
            <a:r>
              <a:rPr sz="4800" b="1" spc="200" dirty="0">
                <a:solidFill>
                  <a:srgbClr val="FFFFFF"/>
                </a:solidFill>
                <a:latin typeface="Calibri"/>
                <a:cs typeface="Calibri"/>
              </a:rPr>
              <a:t>Hub</a:t>
            </a:r>
            <a:endParaRPr sz="48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00144" y="641604"/>
            <a:ext cx="4940808" cy="4501894"/>
          </a:xfrm>
          <a:prstGeom prst="rect">
            <a:avLst/>
          </a:prstGeom>
        </p:spPr>
      </p:pic>
      <p:sp>
        <p:nvSpPr>
          <p:cNvPr id="3" name="object 3"/>
          <p:cNvSpPr/>
          <p:nvPr/>
        </p:nvSpPr>
        <p:spPr>
          <a:xfrm>
            <a:off x="906017" y="1636014"/>
            <a:ext cx="563880" cy="558165"/>
          </a:xfrm>
          <a:custGeom>
            <a:avLst/>
            <a:gdLst/>
            <a:ahLst/>
            <a:cxnLst/>
            <a:rect l="l" t="t" r="r" b="b"/>
            <a:pathLst>
              <a:path w="563880" h="558164">
                <a:moveTo>
                  <a:pt x="0" y="278892"/>
                </a:moveTo>
                <a:lnTo>
                  <a:pt x="3690" y="233648"/>
                </a:lnTo>
                <a:lnTo>
                  <a:pt x="14373" y="190731"/>
                </a:lnTo>
                <a:lnTo>
                  <a:pt x="31468" y="150714"/>
                </a:lnTo>
                <a:lnTo>
                  <a:pt x="54397" y="114171"/>
                </a:lnTo>
                <a:lnTo>
                  <a:pt x="82576" y="81676"/>
                </a:lnTo>
                <a:lnTo>
                  <a:pt x="115428" y="53803"/>
                </a:lnTo>
                <a:lnTo>
                  <a:pt x="152370" y="31125"/>
                </a:lnTo>
                <a:lnTo>
                  <a:pt x="192823" y="14215"/>
                </a:lnTo>
                <a:lnTo>
                  <a:pt x="236207" y="3649"/>
                </a:lnTo>
                <a:lnTo>
                  <a:pt x="281940" y="0"/>
                </a:lnTo>
                <a:lnTo>
                  <a:pt x="327669" y="3649"/>
                </a:lnTo>
                <a:lnTo>
                  <a:pt x="371051" y="14215"/>
                </a:lnTo>
                <a:lnTo>
                  <a:pt x="411503" y="31125"/>
                </a:lnTo>
                <a:lnTo>
                  <a:pt x="448446" y="53803"/>
                </a:lnTo>
                <a:lnTo>
                  <a:pt x="481298" y="81676"/>
                </a:lnTo>
                <a:lnTo>
                  <a:pt x="509479" y="114171"/>
                </a:lnTo>
                <a:lnTo>
                  <a:pt x="532408" y="150714"/>
                </a:lnTo>
                <a:lnTo>
                  <a:pt x="549505" y="190731"/>
                </a:lnTo>
                <a:lnTo>
                  <a:pt x="560189" y="233648"/>
                </a:lnTo>
                <a:lnTo>
                  <a:pt x="563879" y="278892"/>
                </a:lnTo>
                <a:lnTo>
                  <a:pt x="560189" y="324135"/>
                </a:lnTo>
                <a:lnTo>
                  <a:pt x="549505" y="367052"/>
                </a:lnTo>
                <a:lnTo>
                  <a:pt x="532408" y="407069"/>
                </a:lnTo>
                <a:lnTo>
                  <a:pt x="509479" y="443612"/>
                </a:lnTo>
                <a:lnTo>
                  <a:pt x="481298" y="476107"/>
                </a:lnTo>
                <a:lnTo>
                  <a:pt x="448446" y="503980"/>
                </a:lnTo>
                <a:lnTo>
                  <a:pt x="411503" y="526658"/>
                </a:lnTo>
                <a:lnTo>
                  <a:pt x="371051" y="543568"/>
                </a:lnTo>
                <a:lnTo>
                  <a:pt x="327669" y="554134"/>
                </a:lnTo>
                <a:lnTo>
                  <a:pt x="281940" y="557784"/>
                </a:lnTo>
                <a:lnTo>
                  <a:pt x="236207" y="554134"/>
                </a:lnTo>
                <a:lnTo>
                  <a:pt x="192823" y="543568"/>
                </a:lnTo>
                <a:lnTo>
                  <a:pt x="152370" y="526658"/>
                </a:lnTo>
                <a:lnTo>
                  <a:pt x="115428" y="503980"/>
                </a:lnTo>
                <a:lnTo>
                  <a:pt x="82576" y="476107"/>
                </a:lnTo>
                <a:lnTo>
                  <a:pt x="54397" y="443612"/>
                </a:lnTo>
                <a:lnTo>
                  <a:pt x="31468" y="407069"/>
                </a:lnTo>
                <a:lnTo>
                  <a:pt x="14373" y="367052"/>
                </a:lnTo>
                <a:lnTo>
                  <a:pt x="3690" y="324135"/>
                </a:lnTo>
                <a:lnTo>
                  <a:pt x="0" y="278892"/>
                </a:lnTo>
                <a:close/>
              </a:path>
            </a:pathLst>
          </a:custGeom>
          <a:ln w="28575">
            <a:solidFill>
              <a:srgbClr val="000000"/>
            </a:solidFill>
          </a:ln>
        </p:spPr>
        <p:txBody>
          <a:bodyPr wrap="square" lIns="0" tIns="0" rIns="0" bIns="0" rtlCol="0"/>
          <a:lstStyle/>
          <a:p>
            <a:endParaRPr/>
          </a:p>
        </p:txBody>
      </p:sp>
      <p:sp>
        <p:nvSpPr>
          <p:cNvPr id="4" name="object 4"/>
          <p:cNvSpPr/>
          <p:nvPr/>
        </p:nvSpPr>
        <p:spPr>
          <a:xfrm>
            <a:off x="906017" y="2736342"/>
            <a:ext cx="563880" cy="559435"/>
          </a:xfrm>
          <a:custGeom>
            <a:avLst/>
            <a:gdLst/>
            <a:ahLst/>
            <a:cxnLst/>
            <a:rect l="l" t="t" r="r" b="b"/>
            <a:pathLst>
              <a:path w="563880" h="559435">
                <a:moveTo>
                  <a:pt x="0" y="279653"/>
                </a:moveTo>
                <a:lnTo>
                  <a:pt x="3690" y="234296"/>
                </a:lnTo>
                <a:lnTo>
                  <a:pt x="14373" y="191268"/>
                </a:lnTo>
                <a:lnTo>
                  <a:pt x="31468" y="151144"/>
                </a:lnTo>
                <a:lnTo>
                  <a:pt x="54397" y="114501"/>
                </a:lnTo>
                <a:lnTo>
                  <a:pt x="82576" y="81914"/>
                </a:lnTo>
                <a:lnTo>
                  <a:pt x="115428" y="53961"/>
                </a:lnTo>
                <a:lnTo>
                  <a:pt x="152370" y="31217"/>
                </a:lnTo>
                <a:lnTo>
                  <a:pt x="192823" y="14258"/>
                </a:lnTo>
                <a:lnTo>
                  <a:pt x="236207" y="3660"/>
                </a:lnTo>
                <a:lnTo>
                  <a:pt x="281940" y="0"/>
                </a:lnTo>
                <a:lnTo>
                  <a:pt x="327669" y="3660"/>
                </a:lnTo>
                <a:lnTo>
                  <a:pt x="371051" y="14258"/>
                </a:lnTo>
                <a:lnTo>
                  <a:pt x="411503" y="31217"/>
                </a:lnTo>
                <a:lnTo>
                  <a:pt x="448446" y="53961"/>
                </a:lnTo>
                <a:lnTo>
                  <a:pt x="481298" y="81914"/>
                </a:lnTo>
                <a:lnTo>
                  <a:pt x="509479" y="114501"/>
                </a:lnTo>
                <a:lnTo>
                  <a:pt x="532408" y="151144"/>
                </a:lnTo>
                <a:lnTo>
                  <a:pt x="549505" y="191268"/>
                </a:lnTo>
                <a:lnTo>
                  <a:pt x="560189" y="234296"/>
                </a:lnTo>
                <a:lnTo>
                  <a:pt x="563879" y="279653"/>
                </a:lnTo>
                <a:lnTo>
                  <a:pt x="560189" y="325011"/>
                </a:lnTo>
                <a:lnTo>
                  <a:pt x="549505" y="368039"/>
                </a:lnTo>
                <a:lnTo>
                  <a:pt x="532408" y="408163"/>
                </a:lnTo>
                <a:lnTo>
                  <a:pt x="509479" y="444806"/>
                </a:lnTo>
                <a:lnTo>
                  <a:pt x="481298" y="477392"/>
                </a:lnTo>
                <a:lnTo>
                  <a:pt x="448446" y="505346"/>
                </a:lnTo>
                <a:lnTo>
                  <a:pt x="411503" y="528090"/>
                </a:lnTo>
                <a:lnTo>
                  <a:pt x="371051" y="545049"/>
                </a:lnTo>
                <a:lnTo>
                  <a:pt x="327669" y="555647"/>
                </a:lnTo>
                <a:lnTo>
                  <a:pt x="281940" y="559307"/>
                </a:lnTo>
                <a:lnTo>
                  <a:pt x="236207" y="555647"/>
                </a:lnTo>
                <a:lnTo>
                  <a:pt x="192823" y="545049"/>
                </a:lnTo>
                <a:lnTo>
                  <a:pt x="152370" y="528090"/>
                </a:lnTo>
                <a:lnTo>
                  <a:pt x="115428" y="505346"/>
                </a:lnTo>
                <a:lnTo>
                  <a:pt x="82576" y="477392"/>
                </a:lnTo>
                <a:lnTo>
                  <a:pt x="54397" y="444806"/>
                </a:lnTo>
                <a:lnTo>
                  <a:pt x="31468" y="408163"/>
                </a:lnTo>
                <a:lnTo>
                  <a:pt x="14373" y="368039"/>
                </a:lnTo>
                <a:lnTo>
                  <a:pt x="3690" y="325011"/>
                </a:lnTo>
                <a:lnTo>
                  <a:pt x="0" y="279653"/>
                </a:lnTo>
                <a:close/>
              </a:path>
            </a:pathLst>
          </a:custGeom>
          <a:ln w="28574">
            <a:solidFill>
              <a:srgbClr val="000000"/>
            </a:solidFill>
          </a:ln>
        </p:spPr>
        <p:txBody>
          <a:bodyPr wrap="square" lIns="0" tIns="0" rIns="0" bIns="0" rtlCol="0"/>
          <a:lstStyle/>
          <a:p>
            <a:endParaRPr/>
          </a:p>
        </p:txBody>
      </p:sp>
      <p:grpSp>
        <p:nvGrpSpPr>
          <p:cNvPr id="5" name="object 5"/>
          <p:cNvGrpSpPr/>
          <p:nvPr/>
        </p:nvGrpSpPr>
        <p:grpSpPr>
          <a:xfrm>
            <a:off x="891730" y="3781234"/>
            <a:ext cx="1057275" cy="588010"/>
            <a:chOff x="891730" y="3781234"/>
            <a:chExt cx="1057275" cy="588010"/>
          </a:xfrm>
        </p:grpSpPr>
        <p:sp>
          <p:nvSpPr>
            <p:cNvPr id="6" name="object 6"/>
            <p:cNvSpPr/>
            <p:nvPr/>
          </p:nvSpPr>
          <p:spPr>
            <a:xfrm>
              <a:off x="906017" y="3795521"/>
              <a:ext cx="563880" cy="559435"/>
            </a:xfrm>
            <a:custGeom>
              <a:avLst/>
              <a:gdLst/>
              <a:ahLst/>
              <a:cxnLst/>
              <a:rect l="l" t="t" r="r" b="b"/>
              <a:pathLst>
                <a:path w="563880" h="559435">
                  <a:moveTo>
                    <a:pt x="0" y="279653"/>
                  </a:moveTo>
                  <a:lnTo>
                    <a:pt x="3690" y="234293"/>
                  </a:lnTo>
                  <a:lnTo>
                    <a:pt x="14373" y="191263"/>
                  </a:lnTo>
                  <a:lnTo>
                    <a:pt x="31468" y="151138"/>
                  </a:lnTo>
                  <a:lnTo>
                    <a:pt x="54397" y="114495"/>
                  </a:lnTo>
                  <a:lnTo>
                    <a:pt x="82576" y="81910"/>
                  </a:lnTo>
                  <a:lnTo>
                    <a:pt x="115428" y="53958"/>
                  </a:lnTo>
                  <a:lnTo>
                    <a:pt x="152370" y="31215"/>
                  </a:lnTo>
                  <a:lnTo>
                    <a:pt x="192823" y="14257"/>
                  </a:lnTo>
                  <a:lnTo>
                    <a:pt x="236207" y="3660"/>
                  </a:lnTo>
                  <a:lnTo>
                    <a:pt x="281940" y="0"/>
                  </a:lnTo>
                  <a:lnTo>
                    <a:pt x="327669" y="3660"/>
                  </a:lnTo>
                  <a:lnTo>
                    <a:pt x="371051" y="14257"/>
                  </a:lnTo>
                  <a:lnTo>
                    <a:pt x="411503" y="31215"/>
                  </a:lnTo>
                  <a:lnTo>
                    <a:pt x="448446" y="53958"/>
                  </a:lnTo>
                  <a:lnTo>
                    <a:pt x="481298" y="81910"/>
                  </a:lnTo>
                  <a:lnTo>
                    <a:pt x="509479" y="114495"/>
                  </a:lnTo>
                  <a:lnTo>
                    <a:pt x="532408" y="151138"/>
                  </a:lnTo>
                  <a:lnTo>
                    <a:pt x="549505" y="191263"/>
                  </a:lnTo>
                  <a:lnTo>
                    <a:pt x="560189" y="234293"/>
                  </a:lnTo>
                  <a:lnTo>
                    <a:pt x="563879" y="279653"/>
                  </a:lnTo>
                  <a:lnTo>
                    <a:pt x="560189" y="325014"/>
                  </a:lnTo>
                  <a:lnTo>
                    <a:pt x="549505" y="368044"/>
                  </a:lnTo>
                  <a:lnTo>
                    <a:pt x="532408" y="408169"/>
                  </a:lnTo>
                  <a:lnTo>
                    <a:pt x="509479" y="444812"/>
                  </a:lnTo>
                  <a:lnTo>
                    <a:pt x="481298" y="477397"/>
                  </a:lnTo>
                  <a:lnTo>
                    <a:pt x="448446" y="505349"/>
                  </a:lnTo>
                  <a:lnTo>
                    <a:pt x="411503" y="528092"/>
                  </a:lnTo>
                  <a:lnTo>
                    <a:pt x="371051" y="545050"/>
                  </a:lnTo>
                  <a:lnTo>
                    <a:pt x="327669" y="555647"/>
                  </a:lnTo>
                  <a:lnTo>
                    <a:pt x="281940" y="559307"/>
                  </a:lnTo>
                  <a:lnTo>
                    <a:pt x="236207" y="555647"/>
                  </a:lnTo>
                  <a:lnTo>
                    <a:pt x="192823" y="545050"/>
                  </a:lnTo>
                  <a:lnTo>
                    <a:pt x="152370" y="528092"/>
                  </a:lnTo>
                  <a:lnTo>
                    <a:pt x="115428" y="505349"/>
                  </a:lnTo>
                  <a:lnTo>
                    <a:pt x="82576" y="477397"/>
                  </a:lnTo>
                  <a:lnTo>
                    <a:pt x="54397" y="444812"/>
                  </a:lnTo>
                  <a:lnTo>
                    <a:pt x="31468" y="408169"/>
                  </a:lnTo>
                  <a:lnTo>
                    <a:pt x="14373" y="368044"/>
                  </a:lnTo>
                  <a:lnTo>
                    <a:pt x="3690" y="325014"/>
                  </a:lnTo>
                  <a:lnTo>
                    <a:pt x="0" y="279653"/>
                  </a:lnTo>
                  <a:close/>
                </a:path>
              </a:pathLst>
            </a:custGeom>
            <a:ln w="28575">
              <a:solidFill>
                <a:srgbClr val="00000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083563" y="3973067"/>
              <a:ext cx="204216" cy="202691"/>
            </a:xfrm>
            <a:prstGeom prst="rect">
              <a:avLst/>
            </a:prstGeom>
          </p:spPr>
        </p:pic>
        <p:sp>
          <p:nvSpPr>
            <p:cNvPr id="8" name="object 8"/>
            <p:cNvSpPr/>
            <p:nvPr/>
          </p:nvSpPr>
          <p:spPr>
            <a:xfrm>
              <a:off x="1469897" y="4033075"/>
              <a:ext cx="479425" cy="85725"/>
            </a:xfrm>
            <a:custGeom>
              <a:avLst/>
              <a:gdLst/>
              <a:ahLst/>
              <a:cxnLst/>
              <a:rect l="l" t="t" r="r" b="b"/>
              <a:pathLst>
                <a:path w="479425" h="85725">
                  <a:moveTo>
                    <a:pt x="436245" y="0"/>
                  </a:moveTo>
                  <a:lnTo>
                    <a:pt x="419518" y="3368"/>
                  </a:lnTo>
                  <a:lnTo>
                    <a:pt x="405876" y="12553"/>
                  </a:lnTo>
                  <a:lnTo>
                    <a:pt x="396686" y="26178"/>
                  </a:lnTo>
                  <a:lnTo>
                    <a:pt x="393319" y="42862"/>
                  </a:lnTo>
                  <a:lnTo>
                    <a:pt x="396686" y="59546"/>
                  </a:lnTo>
                  <a:lnTo>
                    <a:pt x="405876" y="73171"/>
                  </a:lnTo>
                  <a:lnTo>
                    <a:pt x="419518" y="82356"/>
                  </a:lnTo>
                  <a:lnTo>
                    <a:pt x="436245" y="85725"/>
                  </a:lnTo>
                  <a:lnTo>
                    <a:pt x="452897" y="82356"/>
                  </a:lnTo>
                  <a:lnTo>
                    <a:pt x="466502" y="73171"/>
                  </a:lnTo>
                  <a:lnTo>
                    <a:pt x="475678" y="59546"/>
                  </a:lnTo>
                  <a:lnTo>
                    <a:pt x="476161" y="57150"/>
                  </a:lnTo>
                  <a:lnTo>
                    <a:pt x="436245" y="57150"/>
                  </a:lnTo>
                  <a:lnTo>
                    <a:pt x="436245" y="28575"/>
                  </a:lnTo>
                  <a:lnTo>
                    <a:pt x="476161" y="28575"/>
                  </a:lnTo>
                  <a:lnTo>
                    <a:pt x="475678" y="26178"/>
                  </a:lnTo>
                  <a:lnTo>
                    <a:pt x="466502" y="12553"/>
                  </a:lnTo>
                  <a:lnTo>
                    <a:pt x="452897" y="3368"/>
                  </a:lnTo>
                  <a:lnTo>
                    <a:pt x="436245" y="0"/>
                  </a:lnTo>
                  <a:close/>
                </a:path>
                <a:path w="479425" h="85725">
                  <a:moveTo>
                    <a:pt x="396202" y="28575"/>
                  </a:moveTo>
                  <a:lnTo>
                    <a:pt x="0" y="28575"/>
                  </a:lnTo>
                  <a:lnTo>
                    <a:pt x="0" y="57150"/>
                  </a:lnTo>
                  <a:lnTo>
                    <a:pt x="396202" y="57150"/>
                  </a:lnTo>
                  <a:lnTo>
                    <a:pt x="393319" y="42862"/>
                  </a:lnTo>
                  <a:lnTo>
                    <a:pt x="396202" y="28575"/>
                  </a:lnTo>
                  <a:close/>
                </a:path>
                <a:path w="479425" h="85725">
                  <a:moveTo>
                    <a:pt x="476161" y="28575"/>
                  </a:moveTo>
                  <a:lnTo>
                    <a:pt x="436245" y="28575"/>
                  </a:lnTo>
                  <a:lnTo>
                    <a:pt x="436245" y="57150"/>
                  </a:lnTo>
                  <a:lnTo>
                    <a:pt x="476161" y="57150"/>
                  </a:lnTo>
                  <a:lnTo>
                    <a:pt x="479044" y="42862"/>
                  </a:lnTo>
                  <a:lnTo>
                    <a:pt x="476161" y="28575"/>
                  </a:lnTo>
                  <a:close/>
                </a:path>
              </a:pathLst>
            </a:custGeom>
            <a:solidFill>
              <a:srgbClr val="000000"/>
            </a:solidFill>
          </p:spPr>
          <p:txBody>
            <a:bodyPr wrap="square" lIns="0" tIns="0" rIns="0" bIns="0" rtlCol="0"/>
            <a:lstStyle/>
            <a:p>
              <a:endParaRPr/>
            </a:p>
          </p:txBody>
        </p:sp>
      </p:grpSp>
      <p:sp>
        <p:nvSpPr>
          <p:cNvPr id="9" name="object 9"/>
          <p:cNvSpPr txBox="1"/>
          <p:nvPr/>
        </p:nvSpPr>
        <p:spPr>
          <a:xfrm>
            <a:off x="2166620" y="1708530"/>
            <a:ext cx="2630170" cy="396775"/>
          </a:xfrm>
          <a:prstGeom prst="rect">
            <a:avLst/>
          </a:prstGeom>
        </p:spPr>
        <p:txBody>
          <a:bodyPr vert="horz" wrap="square" lIns="0" tIns="10795" rIns="0" bIns="0" rtlCol="0">
            <a:spAutoFit/>
          </a:bodyPr>
          <a:lstStyle/>
          <a:p>
            <a:pPr marL="12700" marR="5080">
              <a:lnSpc>
                <a:spcPct val="100800"/>
              </a:lnSpc>
              <a:spcBef>
                <a:spcPts val="85"/>
              </a:spcBef>
            </a:pPr>
            <a:r>
              <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EGYM</a:t>
            </a: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マシンの利用を効率的かつ</a:t>
            </a:r>
            <a:endPar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a:p>
            <a:pPr marL="12700" marR="5080">
              <a:lnSpc>
                <a:spcPct val="100800"/>
              </a:lnSpc>
              <a:spcBef>
                <a:spcPts val="85"/>
              </a:spcBef>
            </a:pP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タッチレスで実現</a:t>
            </a:r>
            <a:endParaRPr sz="120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p:txBody>
      </p:sp>
      <p:sp>
        <p:nvSpPr>
          <p:cNvPr id="10" name="object 10"/>
          <p:cNvSpPr txBox="1">
            <a:spLocks noGrp="1"/>
          </p:cNvSpPr>
          <p:nvPr>
            <p:ph type="title"/>
          </p:nvPr>
        </p:nvSpPr>
        <p:spPr>
          <a:xfrm>
            <a:off x="847140" y="232729"/>
            <a:ext cx="6193790" cy="944489"/>
          </a:xfrm>
          <a:prstGeom prst="rect">
            <a:avLst/>
          </a:prstGeom>
        </p:spPr>
        <p:txBody>
          <a:bodyPr vert="horz" wrap="square" lIns="0" tIns="89535" rIns="0" bIns="0" rtlCol="0">
            <a:spAutoFit/>
          </a:bodyPr>
          <a:lstStyle/>
          <a:p>
            <a:pPr marL="12700">
              <a:lnSpc>
                <a:spcPct val="100000"/>
              </a:lnSpc>
              <a:spcBef>
                <a:spcPts val="705"/>
              </a:spcBef>
            </a:pPr>
            <a:r>
              <a:rPr lang="ja-JP" altLang="en-US" sz="3700" spc="90" dirty="0">
                <a:solidFill>
                  <a:srgbClr val="000000"/>
                </a:solidFill>
                <a:latin typeface="メイリオ" panose="020B0604030504040204" pitchFamily="50" charset="-128"/>
                <a:ea typeface="メイリオ" panose="020B0604030504040204" pitchFamily="50" charset="-128"/>
              </a:rPr>
              <a:t>スマート</a:t>
            </a:r>
            <a:r>
              <a:rPr sz="3700" spc="90" dirty="0">
                <a:solidFill>
                  <a:srgbClr val="000000"/>
                </a:solidFill>
                <a:latin typeface="メイリオ" panose="020B0604030504040204" pitchFamily="50" charset="-128"/>
                <a:ea typeface="メイリオ" panose="020B0604030504040204" pitchFamily="50" charset="-128"/>
              </a:rPr>
              <a:t>.</a:t>
            </a:r>
            <a:r>
              <a:rPr sz="3700" spc="145" dirty="0">
                <a:solidFill>
                  <a:srgbClr val="000000"/>
                </a:solidFill>
                <a:latin typeface="メイリオ" panose="020B0604030504040204" pitchFamily="50" charset="-128"/>
                <a:ea typeface="メイリオ" panose="020B0604030504040204" pitchFamily="50" charset="-128"/>
              </a:rPr>
              <a:t> </a:t>
            </a:r>
            <a:r>
              <a:rPr lang="ja-JP" altLang="en-US" sz="3700" spc="145" dirty="0">
                <a:solidFill>
                  <a:srgbClr val="000000"/>
                </a:solidFill>
                <a:latin typeface="メイリオ" panose="020B0604030504040204" pitchFamily="50" charset="-128"/>
                <a:ea typeface="メイリオ" panose="020B0604030504040204" pitchFamily="50" charset="-128"/>
              </a:rPr>
              <a:t>高精度</a:t>
            </a:r>
            <a:r>
              <a:rPr sz="3700" spc="135" dirty="0">
                <a:solidFill>
                  <a:srgbClr val="000000"/>
                </a:solidFill>
                <a:latin typeface="メイリオ" panose="020B0604030504040204" pitchFamily="50" charset="-128"/>
                <a:ea typeface="メイリオ" panose="020B0604030504040204" pitchFamily="50" charset="-128"/>
              </a:rPr>
              <a:t>.</a:t>
            </a:r>
            <a:r>
              <a:rPr sz="3700" spc="150" dirty="0">
                <a:solidFill>
                  <a:srgbClr val="000000"/>
                </a:solidFill>
                <a:latin typeface="メイリオ" panose="020B0604030504040204" pitchFamily="50" charset="-128"/>
                <a:ea typeface="メイリオ" panose="020B0604030504040204" pitchFamily="50" charset="-128"/>
              </a:rPr>
              <a:t> </a:t>
            </a:r>
            <a:r>
              <a:rPr lang="ja-JP" altLang="en-US" sz="3700" spc="150" dirty="0">
                <a:solidFill>
                  <a:srgbClr val="000000"/>
                </a:solidFill>
                <a:latin typeface="メイリオ" panose="020B0604030504040204" pitchFamily="50" charset="-128"/>
                <a:ea typeface="メイリオ" panose="020B0604030504040204" pitchFamily="50" charset="-128"/>
              </a:rPr>
              <a:t>最先端</a:t>
            </a:r>
            <a:endParaRPr sz="3700" dirty="0">
              <a:latin typeface="メイリオ" panose="020B0604030504040204" pitchFamily="50" charset="-128"/>
              <a:ea typeface="メイリオ" panose="020B0604030504040204" pitchFamily="50" charset="-128"/>
            </a:endParaRPr>
          </a:p>
          <a:p>
            <a:pPr marL="12700">
              <a:lnSpc>
                <a:spcPct val="100000"/>
              </a:lnSpc>
              <a:spcBef>
                <a:spcPts val="300"/>
              </a:spcBef>
            </a:pPr>
            <a:r>
              <a:rPr lang="ja-JP" altLang="en-US" sz="1600" spc="80" dirty="0">
                <a:solidFill>
                  <a:srgbClr val="585858"/>
                </a:solidFill>
                <a:latin typeface="メイリオ" panose="020B0604030504040204" pitchFamily="50" charset="-128"/>
                <a:ea typeface="メイリオ" panose="020B0604030504040204" pitchFamily="50" charset="-128"/>
              </a:rPr>
              <a:t>コネクテッドトレーニングフロアの中心的存在</a:t>
            </a:r>
            <a:endParaRPr sz="1600" dirty="0">
              <a:latin typeface="メイリオ" panose="020B0604030504040204" pitchFamily="50" charset="-128"/>
              <a:ea typeface="メイリオ" panose="020B0604030504040204" pitchFamily="50" charset="-128"/>
            </a:endParaRPr>
          </a:p>
        </p:txBody>
      </p:sp>
      <p:sp>
        <p:nvSpPr>
          <p:cNvPr id="11" name="object 11"/>
          <p:cNvSpPr txBox="1"/>
          <p:nvPr/>
        </p:nvSpPr>
        <p:spPr>
          <a:xfrm>
            <a:off x="2166621" y="2809748"/>
            <a:ext cx="1948179" cy="391795"/>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正確で洞察に満ちた評価をセルフサービスで提供</a:t>
            </a:r>
            <a:endParaRPr sz="120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p:txBody>
      </p:sp>
      <p:sp>
        <p:nvSpPr>
          <p:cNvPr id="12" name="object 12"/>
          <p:cNvSpPr txBox="1"/>
          <p:nvPr/>
        </p:nvSpPr>
        <p:spPr>
          <a:xfrm>
            <a:off x="2166621" y="3869537"/>
            <a:ext cx="2033524" cy="391795"/>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目標設定と進捗の可視化で</a:t>
            </a:r>
            <a:endPar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a:p>
            <a:pPr marL="12700">
              <a:lnSpc>
                <a:spcPct val="100000"/>
              </a:lnSpc>
              <a:spcBef>
                <a:spcPts val="100"/>
              </a:spcBef>
            </a:pP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モチベーションアップ</a:t>
            </a:r>
            <a:endParaRPr sz="120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p:txBody>
      </p:sp>
      <p:pic>
        <p:nvPicPr>
          <p:cNvPr id="13" name="object 13"/>
          <p:cNvPicPr/>
          <p:nvPr/>
        </p:nvPicPr>
        <p:blipFill>
          <a:blip r:embed="rId4" cstate="print"/>
          <a:stretch>
            <a:fillRect/>
          </a:stretch>
        </p:blipFill>
        <p:spPr>
          <a:xfrm>
            <a:off x="1083563" y="1808988"/>
            <a:ext cx="204215" cy="202692"/>
          </a:xfrm>
          <a:prstGeom prst="rect">
            <a:avLst/>
          </a:prstGeom>
        </p:spPr>
      </p:pic>
      <p:sp>
        <p:nvSpPr>
          <p:cNvPr id="14" name="object 14"/>
          <p:cNvSpPr/>
          <p:nvPr/>
        </p:nvSpPr>
        <p:spPr>
          <a:xfrm>
            <a:off x="1469897" y="1872107"/>
            <a:ext cx="479425" cy="85725"/>
          </a:xfrm>
          <a:custGeom>
            <a:avLst/>
            <a:gdLst/>
            <a:ahLst/>
            <a:cxnLst/>
            <a:rect l="l" t="t" r="r" b="b"/>
            <a:pathLst>
              <a:path w="479425" h="85725">
                <a:moveTo>
                  <a:pt x="436245" y="0"/>
                </a:moveTo>
                <a:lnTo>
                  <a:pt x="419518" y="3365"/>
                </a:lnTo>
                <a:lnTo>
                  <a:pt x="405876" y="12541"/>
                </a:lnTo>
                <a:lnTo>
                  <a:pt x="396686" y="26146"/>
                </a:lnTo>
                <a:lnTo>
                  <a:pt x="396197" y="28563"/>
                </a:lnTo>
                <a:lnTo>
                  <a:pt x="436245" y="28574"/>
                </a:lnTo>
                <a:lnTo>
                  <a:pt x="436245" y="57149"/>
                </a:lnTo>
                <a:lnTo>
                  <a:pt x="396217" y="57149"/>
                </a:lnTo>
                <a:lnTo>
                  <a:pt x="396686" y="59471"/>
                </a:lnTo>
                <a:lnTo>
                  <a:pt x="405876" y="73120"/>
                </a:lnTo>
                <a:lnTo>
                  <a:pt x="419518" y="82339"/>
                </a:lnTo>
                <a:lnTo>
                  <a:pt x="436245" y="85724"/>
                </a:lnTo>
                <a:lnTo>
                  <a:pt x="452897" y="82339"/>
                </a:lnTo>
                <a:lnTo>
                  <a:pt x="466502" y="73120"/>
                </a:lnTo>
                <a:lnTo>
                  <a:pt x="475678" y="59471"/>
                </a:lnTo>
                <a:lnTo>
                  <a:pt x="476147" y="57149"/>
                </a:lnTo>
                <a:lnTo>
                  <a:pt x="436245" y="57149"/>
                </a:lnTo>
                <a:lnTo>
                  <a:pt x="476149" y="57138"/>
                </a:lnTo>
                <a:lnTo>
                  <a:pt x="479044" y="42798"/>
                </a:lnTo>
                <a:lnTo>
                  <a:pt x="475678" y="26146"/>
                </a:lnTo>
                <a:lnTo>
                  <a:pt x="466502" y="12541"/>
                </a:lnTo>
                <a:lnTo>
                  <a:pt x="452897" y="3365"/>
                </a:lnTo>
                <a:lnTo>
                  <a:pt x="436245" y="0"/>
                </a:lnTo>
                <a:close/>
              </a:path>
              <a:path w="479425" h="85725">
                <a:moveTo>
                  <a:pt x="396197" y="28563"/>
                </a:moveTo>
                <a:lnTo>
                  <a:pt x="393319" y="42798"/>
                </a:lnTo>
                <a:lnTo>
                  <a:pt x="396215" y="57138"/>
                </a:lnTo>
                <a:lnTo>
                  <a:pt x="436245" y="57149"/>
                </a:lnTo>
                <a:lnTo>
                  <a:pt x="436245" y="28574"/>
                </a:lnTo>
                <a:lnTo>
                  <a:pt x="396197" y="28563"/>
                </a:lnTo>
                <a:close/>
              </a:path>
              <a:path w="479425" h="85725">
                <a:moveTo>
                  <a:pt x="0" y="28447"/>
                </a:moveTo>
                <a:lnTo>
                  <a:pt x="0" y="57022"/>
                </a:lnTo>
                <a:lnTo>
                  <a:pt x="396215" y="57138"/>
                </a:lnTo>
                <a:lnTo>
                  <a:pt x="393319" y="42798"/>
                </a:lnTo>
                <a:lnTo>
                  <a:pt x="396197" y="28563"/>
                </a:lnTo>
                <a:lnTo>
                  <a:pt x="0" y="28447"/>
                </a:lnTo>
                <a:close/>
              </a:path>
            </a:pathLst>
          </a:custGeom>
          <a:solidFill>
            <a:srgbClr val="000000"/>
          </a:solidFill>
        </p:spPr>
        <p:txBody>
          <a:bodyPr wrap="square" lIns="0" tIns="0" rIns="0" bIns="0" rtlCol="0"/>
          <a:lstStyle/>
          <a:p>
            <a:endParaRPr/>
          </a:p>
        </p:txBody>
      </p:sp>
      <p:sp>
        <p:nvSpPr>
          <p:cNvPr id="15" name="object 15"/>
          <p:cNvSpPr/>
          <p:nvPr/>
        </p:nvSpPr>
        <p:spPr>
          <a:xfrm>
            <a:off x="1469897" y="2973958"/>
            <a:ext cx="479425" cy="85725"/>
          </a:xfrm>
          <a:custGeom>
            <a:avLst/>
            <a:gdLst/>
            <a:ahLst/>
            <a:cxnLst/>
            <a:rect l="l" t="t" r="r" b="b"/>
            <a:pathLst>
              <a:path w="479425" h="85725">
                <a:moveTo>
                  <a:pt x="436245" y="0"/>
                </a:moveTo>
                <a:lnTo>
                  <a:pt x="419518" y="3365"/>
                </a:lnTo>
                <a:lnTo>
                  <a:pt x="405876" y="12541"/>
                </a:lnTo>
                <a:lnTo>
                  <a:pt x="396686" y="26146"/>
                </a:lnTo>
                <a:lnTo>
                  <a:pt x="396197" y="28563"/>
                </a:lnTo>
                <a:lnTo>
                  <a:pt x="436245" y="28575"/>
                </a:lnTo>
                <a:lnTo>
                  <a:pt x="436245" y="57150"/>
                </a:lnTo>
                <a:lnTo>
                  <a:pt x="396217" y="57150"/>
                </a:lnTo>
                <a:lnTo>
                  <a:pt x="396686" y="59471"/>
                </a:lnTo>
                <a:lnTo>
                  <a:pt x="405876" y="73120"/>
                </a:lnTo>
                <a:lnTo>
                  <a:pt x="419518" y="82339"/>
                </a:lnTo>
                <a:lnTo>
                  <a:pt x="436245" y="85725"/>
                </a:lnTo>
                <a:lnTo>
                  <a:pt x="452897" y="82339"/>
                </a:lnTo>
                <a:lnTo>
                  <a:pt x="466502" y="73120"/>
                </a:lnTo>
                <a:lnTo>
                  <a:pt x="475678" y="59471"/>
                </a:lnTo>
                <a:lnTo>
                  <a:pt x="476147" y="57150"/>
                </a:lnTo>
                <a:lnTo>
                  <a:pt x="436245" y="57150"/>
                </a:lnTo>
                <a:lnTo>
                  <a:pt x="476149" y="57138"/>
                </a:lnTo>
                <a:lnTo>
                  <a:pt x="479044" y="42799"/>
                </a:lnTo>
                <a:lnTo>
                  <a:pt x="475678" y="26146"/>
                </a:lnTo>
                <a:lnTo>
                  <a:pt x="466502" y="12541"/>
                </a:lnTo>
                <a:lnTo>
                  <a:pt x="452897" y="3365"/>
                </a:lnTo>
                <a:lnTo>
                  <a:pt x="436245" y="0"/>
                </a:lnTo>
                <a:close/>
              </a:path>
              <a:path w="479425" h="85725">
                <a:moveTo>
                  <a:pt x="396197" y="28563"/>
                </a:moveTo>
                <a:lnTo>
                  <a:pt x="393319" y="42799"/>
                </a:lnTo>
                <a:lnTo>
                  <a:pt x="396215" y="57138"/>
                </a:lnTo>
                <a:lnTo>
                  <a:pt x="436245" y="57150"/>
                </a:lnTo>
                <a:lnTo>
                  <a:pt x="436245" y="28575"/>
                </a:lnTo>
                <a:lnTo>
                  <a:pt x="396197" y="28563"/>
                </a:lnTo>
                <a:close/>
              </a:path>
              <a:path w="479425" h="85725">
                <a:moveTo>
                  <a:pt x="0" y="28448"/>
                </a:moveTo>
                <a:lnTo>
                  <a:pt x="0" y="57023"/>
                </a:lnTo>
                <a:lnTo>
                  <a:pt x="396215" y="57138"/>
                </a:lnTo>
                <a:lnTo>
                  <a:pt x="393319" y="42799"/>
                </a:lnTo>
                <a:lnTo>
                  <a:pt x="396197" y="28563"/>
                </a:lnTo>
                <a:lnTo>
                  <a:pt x="0" y="28448"/>
                </a:lnTo>
                <a:close/>
              </a:path>
            </a:pathLst>
          </a:custGeom>
          <a:solidFill>
            <a:srgbClr val="000000"/>
          </a:solidFill>
        </p:spPr>
        <p:txBody>
          <a:bodyPr wrap="square" lIns="0" tIns="0" rIns="0" bIns="0" rtlCol="0"/>
          <a:lstStyle/>
          <a:p>
            <a:endParaRPr/>
          </a:p>
        </p:txBody>
      </p:sp>
      <p:sp>
        <p:nvSpPr>
          <p:cNvPr id="16" name="object 16"/>
          <p:cNvSpPr txBox="1"/>
          <p:nvPr/>
        </p:nvSpPr>
        <p:spPr>
          <a:xfrm>
            <a:off x="914400" y="4671161"/>
            <a:ext cx="252095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b="1"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シームレスに</a:t>
            </a:r>
            <a:r>
              <a:rPr lang="en-US" altLang="ja-JP" sz="900" b="1"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EGYM</a:t>
            </a:r>
            <a:r>
              <a:rPr lang="ja-JP" altLang="en-US" sz="900" b="1"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エコシステムに統合</a:t>
            </a:r>
            <a:endParaRPr sz="900" b="1"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p:txBody>
      </p:sp>
      <p:pic>
        <p:nvPicPr>
          <p:cNvPr id="17" name="object 17"/>
          <p:cNvPicPr/>
          <p:nvPr/>
        </p:nvPicPr>
        <p:blipFill>
          <a:blip r:embed="rId5" cstate="print"/>
          <a:stretch>
            <a:fillRect/>
          </a:stretch>
        </p:blipFill>
        <p:spPr>
          <a:xfrm>
            <a:off x="1053083" y="2894076"/>
            <a:ext cx="265175" cy="2423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079747" y="1531619"/>
            <a:ext cx="929639" cy="1652015"/>
          </a:xfrm>
          <a:prstGeom prst="rect">
            <a:avLst/>
          </a:prstGeom>
        </p:spPr>
      </p:pic>
      <p:grpSp>
        <p:nvGrpSpPr>
          <p:cNvPr id="3" name="object 3"/>
          <p:cNvGrpSpPr/>
          <p:nvPr/>
        </p:nvGrpSpPr>
        <p:grpSpPr>
          <a:xfrm>
            <a:off x="1295400" y="1385316"/>
            <a:ext cx="1196340" cy="1983105"/>
            <a:chOff x="1478280" y="1385316"/>
            <a:chExt cx="1196340" cy="1983105"/>
          </a:xfrm>
        </p:grpSpPr>
        <p:pic>
          <p:nvPicPr>
            <p:cNvPr id="4" name="object 4"/>
            <p:cNvPicPr/>
            <p:nvPr/>
          </p:nvPicPr>
          <p:blipFill>
            <a:blip r:embed="rId3" cstate="print"/>
            <a:stretch>
              <a:fillRect/>
            </a:stretch>
          </p:blipFill>
          <p:spPr>
            <a:xfrm>
              <a:off x="1613916" y="1531620"/>
              <a:ext cx="929640" cy="1652015"/>
            </a:xfrm>
            <a:prstGeom prst="rect">
              <a:avLst/>
            </a:prstGeom>
          </p:spPr>
        </p:pic>
        <p:pic>
          <p:nvPicPr>
            <p:cNvPr id="5" name="object 5"/>
            <p:cNvPicPr/>
            <p:nvPr/>
          </p:nvPicPr>
          <p:blipFill>
            <a:blip r:embed="rId4" cstate="print"/>
            <a:stretch>
              <a:fillRect/>
            </a:stretch>
          </p:blipFill>
          <p:spPr>
            <a:xfrm>
              <a:off x="1478280" y="1385316"/>
              <a:ext cx="1196340" cy="1982724"/>
            </a:xfrm>
            <a:prstGeom prst="rect">
              <a:avLst/>
            </a:prstGeom>
          </p:spPr>
        </p:pic>
      </p:grpSp>
      <p:sp>
        <p:nvSpPr>
          <p:cNvPr id="6" name="object 6"/>
          <p:cNvSpPr txBox="1">
            <a:spLocks noGrp="1"/>
          </p:cNvSpPr>
          <p:nvPr>
            <p:ph type="title"/>
          </p:nvPr>
        </p:nvSpPr>
        <p:spPr>
          <a:xfrm>
            <a:off x="847140" y="232729"/>
            <a:ext cx="6696660" cy="975267"/>
          </a:xfrm>
          <a:prstGeom prst="rect">
            <a:avLst/>
          </a:prstGeom>
        </p:spPr>
        <p:txBody>
          <a:bodyPr vert="horz" wrap="square" lIns="0" tIns="89535" rIns="0" bIns="0" rtlCol="0">
            <a:spAutoFit/>
          </a:bodyPr>
          <a:lstStyle/>
          <a:p>
            <a:pPr marL="12700">
              <a:lnSpc>
                <a:spcPct val="100000"/>
              </a:lnSpc>
              <a:spcBef>
                <a:spcPts val="705"/>
              </a:spcBef>
            </a:pPr>
            <a:r>
              <a:rPr sz="3700" spc="135" dirty="0">
                <a:solidFill>
                  <a:srgbClr val="000000"/>
                </a:solidFill>
                <a:latin typeface="メイリオ" panose="020B0604030504040204" pitchFamily="50" charset="-128"/>
                <a:ea typeface="メイリオ" panose="020B0604030504040204" pitchFamily="50" charset="-128"/>
              </a:rPr>
              <a:t>Fitness</a:t>
            </a:r>
            <a:r>
              <a:rPr sz="3700" spc="100" dirty="0">
                <a:solidFill>
                  <a:srgbClr val="000000"/>
                </a:solidFill>
                <a:latin typeface="メイリオ" panose="020B0604030504040204" pitchFamily="50" charset="-128"/>
                <a:ea typeface="メイリオ" panose="020B0604030504040204" pitchFamily="50" charset="-128"/>
              </a:rPr>
              <a:t> </a:t>
            </a:r>
            <a:r>
              <a:rPr sz="3700" spc="180" dirty="0">
                <a:solidFill>
                  <a:srgbClr val="000000"/>
                </a:solidFill>
                <a:latin typeface="メイリオ" panose="020B0604030504040204" pitchFamily="50" charset="-128"/>
                <a:ea typeface="メイリオ" panose="020B0604030504040204" pitchFamily="50" charset="-128"/>
              </a:rPr>
              <a:t>Hub’s</a:t>
            </a:r>
            <a:r>
              <a:rPr sz="3700" spc="114" dirty="0">
                <a:solidFill>
                  <a:srgbClr val="000000"/>
                </a:solidFill>
                <a:latin typeface="メイリオ" panose="020B0604030504040204" pitchFamily="50" charset="-128"/>
                <a:ea typeface="メイリオ" panose="020B0604030504040204" pitchFamily="50" charset="-128"/>
              </a:rPr>
              <a:t> </a:t>
            </a:r>
            <a:r>
              <a:rPr lang="ja-JP" altLang="en-US" sz="3700" spc="114" dirty="0">
                <a:solidFill>
                  <a:srgbClr val="000000"/>
                </a:solidFill>
                <a:latin typeface="メイリオ" panose="020B0604030504040204" pitchFamily="50" charset="-128"/>
                <a:ea typeface="メイリオ" panose="020B0604030504040204" pitchFamily="50" charset="-128"/>
              </a:rPr>
              <a:t>の主要機能</a:t>
            </a:r>
            <a:r>
              <a:rPr sz="3700" spc="-10" dirty="0">
                <a:solidFill>
                  <a:srgbClr val="000000"/>
                </a:solidFill>
                <a:latin typeface="メイリオ" panose="020B0604030504040204" pitchFamily="50" charset="-128"/>
                <a:ea typeface="メイリオ" panose="020B0604030504040204" pitchFamily="50" charset="-128"/>
              </a:rPr>
              <a:t>...</a:t>
            </a:r>
            <a:endParaRPr sz="3700" dirty="0">
              <a:latin typeface="メイリオ" panose="020B0604030504040204" pitchFamily="50" charset="-128"/>
              <a:ea typeface="メイリオ" panose="020B0604030504040204" pitchFamily="50" charset="-128"/>
            </a:endParaRPr>
          </a:p>
          <a:p>
            <a:pPr marL="12700">
              <a:lnSpc>
                <a:spcPct val="100000"/>
              </a:lnSpc>
              <a:spcBef>
                <a:spcPts val="300"/>
              </a:spcBef>
            </a:pPr>
            <a:r>
              <a:rPr sz="1600" spc="65" dirty="0">
                <a:solidFill>
                  <a:srgbClr val="585858"/>
                </a:solidFill>
                <a:latin typeface="メイリオ" panose="020B0604030504040204" pitchFamily="50" charset="-128"/>
                <a:ea typeface="メイリオ" panose="020B0604030504040204" pitchFamily="50" charset="-128"/>
              </a:rPr>
              <a:t>...</a:t>
            </a:r>
            <a:r>
              <a:rPr lang="ja-JP" altLang="en-US" sz="1600" spc="65" dirty="0">
                <a:solidFill>
                  <a:srgbClr val="585858"/>
                </a:solidFill>
                <a:latin typeface="メイリオ" panose="020B0604030504040204" pitchFamily="50" charset="-128"/>
                <a:ea typeface="メイリオ" panose="020B0604030504040204" pitchFamily="50" charset="-128"/>
              </a:rPr>
              <a:t>コネクテッドトレーニングフロアの目玉</a:t>
            </a:r>
            <a:endParaRPr sz="1600" dirty="0">
              <a:latin typeface="メイリオ" panose="020B0604030504040204" pitchFamily="50" charset="-128"/>
              <a:ea typeface="メイリオ" panose="020B0604030504040204" pitchFamily="50" charset="-128"/>
            </a:endParaRPr>
          </a:p>
        </p:txBody>
      </p:sp>
      <p:sp>
        <p:nvSpPr>
          <p:cNvPr id="8" name="object 8"/>
          <p:cNvSpPr txBox="1"/>
          <p:nvPr/>
        </p:nvSpPr>
        <p:spPr>
          <a:xfrm>
            <a:off x="3276600" y="3486150"/>
            <a:ext cx="2608326" cy="1305486"/>
          </a:xfrm>
          <a:prstGeom prst="rect">
            <a:avLst/>
          </a:prstGeom>
        </p:spPr>
        <p:txBody>
          <a:bodyPr vert="horz" wrap="square" lIns="0" tIns="12700" rIns="0" bIns="0" rtlCol="0">
            <a:spAutoFit/>
          </a:bodyPr>
          <a:lstStyle/>
          <a:p>
            <a:pPr marL="179705">
              <a:lnSpc>
                <a:spcPct val="100000"/>
              </a:lnSpc>
              <a:spcBef>
                <a:spcPts val="100"/>
              </a:spcBef>
            </a:pP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正確で洞察に満ちた評価をセルフサービスとして提供</a:t>
            </a:r>
            <a:endParaRPr sz="120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a:p>
            <a:pPr marL="190500" indent="-178435">
              <a:lnSpc>
                <a:spcPct val="100000"/>
              </a:lnSpc>
              <a:spcBef>
                <a:spcPts val="600"/>
              </a:spcBef>
              <a:buChar char="-"/>
              <a:tabLst>
                <a:tab pos="190500" algn="l"/>
                <a:tab pos="191135" algn="l"/>
              </a:tabLst>
            </a:pPr>
            <a:r>
              <a:rPr lang="ja-JP" altLang="en-US"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柔軟性の進捗を測定可能にする</a:t>
            </a:r>
          </a:p>
          <a:p>
            <a:pPr marL="190500" indent="-178435">
              <a:lnSpc>
                <a:spcPct val="100000"/>
              </a:lnSpc>
              <a:spcBef>
                <a:spcPts val="600"/>
              </a:spcBef>
              <a:buChar char="-"/>
              <a:tabLst>
                <a:tab pos="190500" algn="l"/>
                <a:tab pos="191135" algn="l"/>
              </a:tabLst>
            </a:pPr>
            <a:r>
              <a:rPr lang="ja-JP" altLang="en-US"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評価のセルフサービス化</a:t>
            </a:r>
          </a:p>
          <a:p>
            <a:pPr marL="190500" indent="-178435">
              <a:lnSpc>
                <a:spcPct val="100000"/>
              </a:lnSpc>
              <a:spcBef>
                <a:spcPts val="600"/>
              </a:spcBef>
              <a:buChar char="-"/>
              <a:tabLst>
                <a:tab pos="190500" algn="l"/>
                <a:tab pos="191135" algn="l"/>
              </a:tabLst>
            </a:pPr>
            <a:r>
              <a:rPr lang="ja-JP" altLang="en-US"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主要な体組成計を含む</a:t>
            </a:r>
          </a:p>
          <a:p>
            <a:pPr marL="190500" indent="-178435">
              <a:lnSpc>
                <a:spcPct val="100000"/>
              </a:lnSpc>
              <a:spcBef>
                <a:spcPts val="600"/>
              </a:spcBef>
              <a:buChar char="-"/>
              <a:tabLst>
                <a:tab pos="190500" algn="l"/>
                <a:tab pos="191135" algn="l"/>
              </a:tabLst>
            </a:pPr>
            <a:r>
              <a:rPr lang="ja-JP" altLang="en-US"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トレーニングフロアのタッチポイントに</a:t>
            </a:r>
            <a:endParaRPr sz="100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p:txBody>
      </p:sp>
      <p:sp>
        <p:nvSpPr>
          <p:cNvPr id="9" name="object 9"/>
          <p:cNvSpPr txBox="1"/>
          <p:nvPr/>
        </p:nvSpPr>
        <p:spPr>
          <a:xfrm>
            <a:off x="6068695" y="3486150"/>
            <a:ext cx="2313305" cy="1613262"/>
          </a:xfrm>
          <a:prstGeom prst="rect">
            <a:avLst/>
          </a:prstGeom>
        </p:spPr>
        <p:txBody>
          <a:bodyPr vert="horz" wrap="square" lIns="0" tIns="12700" rIns="0" bIns="0" rtlCol="0">
            <a:spAutoFit/>
          </a:bodyPr>
          <a:lstStyle/>
          <a:p>
            <a:pPr marL="308610">
              <a:lnSpc>
                <a:spcPct val="100000"/>
              </a:lnSpc>
              <a:spcBef>
                <a:spcPts val="100"/>
              </a:spcBef>
            </a:pP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目標設定によるモチベーションアップと進捗の可視化</a:t>
            </a:r>
            <a:endParaRPr sz="120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a:p>
            <a:pPr marL="190500" indent="-178435">
              <a:lnSpc>
                <a:spcPct val="100000"/>
              </a:lnSpc>
              <a:spcBef>
                <a:spcPts val="600"/>
              </a:spcBef>
              <a:buChar char="-"/>
              <a:tabLst>
                <a:tab pos="190500" algn="l"/>
                <a:tab pos="191135" algn="l"/>
              </a:tabLst>
            </a:pPr>
            <a:r>
              <a:rPr lang="ja-JP" altLang="en-US"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早い段階で進捗を把握</a:t>
            </a:r>
          </a:p>
          <a:p>
            <a:pPr marL="190500" indent="-178435">
              <a:lnSpc>
                <a:spcPct val="100000"/>
              </a:lnSpc>
              <a:spcBef>
                <a:spcPts val="600"/>
              </a:spcBef>
              <a:buChar char="-"/>
              <a:tabLst>
                <a:tab pos="190500" algn="l"/>
                <a:tab pos="191135" algn="l"/>
              </a:tabLst>
            </a:pPr>
            <a:r>
              <a:rPr lang="ja-JP" altLang="en-US"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進捗の見える化</a:t>
            </a:r>
          </a:p>
          <a:p>
            <a:pPr marL="190500" indent="-178435">
              <a:lnSpc>
                <a:spcPct val="100000"/>
              </a:lnSpc>
              <a:spcBef>
                <a:spcPts val="600"/>
              </a:spcBef>
              <a:buChar char="-"/>
              <a:tabLst>
                <a:tab pos="190500" algn="l"/>
                <a:tab pos="191135" algn="l"/>
              </a:tabLst>
            </a:pPr>
            <a:r>
              <a:rPr lang="ja-JP" altLang="en-US"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メンバーのモチベーションと</a:t>
            </a:r>
            <a:br>
              <a:rPr lang="en-US" altLang="ja-JP"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br>
            <a:r>
              <a:rPr lang="ja-JP" altLang="en-US"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ロイヤリティを維持</a:t>
            </a:r>
          </a:p>
          <a:p>
            <a:pPr marL="190500" indent="-178435">
              <a:lnSpc>
                <a:spcPct val="100000"/>
              </a:lnSpc>
              <a:spcBef>
                <a:spcPts val="600"/>
              </a:spcBef>
              <a:buChar char="-"/>
              <a:tabLst>
                <a:tab pos="190500" algn="l"/>
                <a:tab pos="191135" algn="l"/>
              </a:tabLst>
            </a:pPr>
            <a:r>
              <a:rPr lang="en-US" altLang="ja-JP"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EGYM</a:t>
            </a:r>
            <a:r>
              <a:rPr lang="ja-JP" altLang="en-US"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のエコシステムに</a:t>
            </a:r>
            <a:br>
              <a:rPr lang="en-US" altLang="ja-JP"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br>
            <a:r>
              <a:rPr lang="ja-JP" altLang="en-US"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rPr>
              <a:t>シームレスに統合</a:t>
            </a:r>
            <a:endParaRPr sz="100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p:txBody>
      </p:sp>
      <p:pic>
        <p:nvPicPr>
          <p:cNvPr id="10" name="object 10"/>
          <p:cNvPicPr/>
          <p:nvPr/>
        </p:nvPicPr>
        <p:blipFill>
          <a:blip r:embed="rId4" cstate="print"/>
          <a:stretch>
            <a:fillRect/>
          </a:stretch>
        </p:blipFill>
        <p:spPr>
          <a:xfrm>
            <a:off x="3945635" y="1385316"/>
            <a:ext cx="1196339" cy="1982724"/>
          </a:xfrm>
          <a:prstGeom prst="rect">
            <a:avLst/>
          </a:prstGeom>
        </p:spPr>
      </p:pic>
      <p:grpSp>
        <p:nvGrpSpPr>
          <p:cNvPr id="11" name="object 11"/>
          <p:cNvGrpSpPr/>
          <p:nvPr/>
        </p:nvGrpSpPr>
        <p:grpSpPr>
          <a:xfrm>
            <a:off x="6565392" y="1385316"/>
            <a:ext cx="1196340" cy="1983105"/>
            <a:chOff x="6565392" y="1385316"/>
            <a:chExt cx="1196340" cy="1983105"/>
          </a:xfrm>
        </p:grpSpPr>
        <p:pic>
          <p:nvPicPr>
            <p:cNvPr id="12" name="object 12"/>
            <p:cNvPicPr/>
            <p:nvPr/>
          </p:nvPicPr>
          <p:blipFill>
            <a:blip r:embed="rId5" cstate="print"/>
            <a:stretch>
              <a:fillRect/>
            </a:stretch>
          </p:blipFill>
          <p:spPr>
            <a:xfrm>
              <a:off x="6699504" y="1514856"/>
              <a:ext cx="929640" cy="1652016"/>
            </a:xfrm>
            <a:prstGeom prst="rect">
              <a:avLst/>
            </a:prstGeom>
          </p:spPr>
        </p:pic>
        <p:pic>
          <p:nvPicPr>
            <p:cNvPr id="13" name="object 13"/>
            <p:cNvPicPr/>
            <p:nvPr/>
          </p:nvPicPr>
          <p:blipFill>
            <a:blip r:embed="rId4" cstate="print"/>
            <a:stretch>
              <a:fillRect/>
            </a:stretch>
          </p:blipFill>
          <p:spPr>
            <a:xfrm>
              <a:off x="6565392" y="1385316"/>
              <a:ext cx="1196340" cy="1982724"/>
            </a:xfrm>
            <a:prstGeom prst="rect">
              <a:avLst/>
            </a:prstGeom>
          </p:spPr>
        </p:pic>
      </p:grpSp>
      <p:sp>
        <p:nvSpPr>
          <p:cNvPr id="14" name="object 8"/>
          <p:cNvSpPr txBox="1"/>
          <p:nvPr/>
        </p:nvSpPr>
        <p:spPr>
          <a:xfrm>
            <a:off x="609600" y="3486150"/>
            <a:ext cx="2608326" cy="1318310"/>
          </a:xfrm>
          <a:prstGeom prst="rect">
            <a:avLst/>
          </a:prstGeom>
        </p:spPr>
        <p:txBody>
          <a:bodyPr vert="horz" wrap="square" lIns="0" tIns="12700" rIns="0" bIns="0" rtlCol="0">
            <a:spAutoFit/>
          </a:bodyPr>
          <a:lstStyle/>
          <a:p>
            <a:pPr marL="198120" algn="l">
              <a:lnSpc>
                <a:spcPct val="100000"/>
              </a:lnSpc>
              <a:spcBef>
                <a:spcPts val="100"/>
              </a:spcBef>
            </a:pP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効率的でタッチレスな</a:t>
            </a:r>
            <a:r>
              <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EGYM</a:t>
            </a:r>
          </a:p>
          <a:p>
            <a:pPr marL="198120" algn="l">
              <a:lnSpc>
                <a:spcPct val="100000"/>
              </a:lnSpc>
              <a:spcBef>
                <a:spcPts val="100"/>
              </a:spcBef>
            </a:pP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cs typeface="Calibri"/>
              </a:rPr>
              <a:t>マシンを利用</a:t>
            </a:r>
          </a:p>
          <a:p>
            <a:pPr marL="190500" indent="-178435">
              <a:lnSpc>
                <a:spcPct val="100000"/>
              </a:lnSpc>
              <a:spcBef>
                <a:spcPts val="600"/>
              </a:spcBef>
              <a:buChar char="-"/>
              <a:tabLst>
                <a:tab pos="190500" algn="l"/>
                <a:tab pos="191135" algn="l"/>
              </a:tabLst>
            </a:pP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Calibri"/>
              </a:rPr>
              <a:t>会員を自動で診断</a:t>
            </a:r>
            <a:endParaRPr lang="ja-JP" altLang="en-US"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a:p>
            <a:pPr marL="190500" indent="-178435">
              <a:lnSpc>
                <a:spcPct val="100000"/>
              </a:lnSpc>
              <a:spcBef>
                <a:spcPts val="600"/>
              </a:spcBef>
              <a:buChar char="-"/>
              <a:tabLst>
                <a:tab pos="190500" algn="l"/>
                <a:tab pos="191135" algn="l"/>
              </a:tabLst>
            </a:pP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Calibri"/>
              </a:rPr>
              <a:t>マシンのセットアップ</a:t>
            </a:r>
            <a:endParaRPr lang="ja-JP" altLang="en-US"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a:p>
            <a:pPr marL="190500" indent="-178435">
              <a:lnSpc>
                <a:spcPct val="100000"/>
              </a:lnSpc>
              <a:spcBef>
                <a:spcPts val="600"/>
              </a:spcBef>
              <a:buChar char="-"/>
              <a:tabLst>
                <a:tab pos="190500" algn="l"/>
                <a:tab pos="191135" algn="l"/>
              </a:tabLst>
            </a:pP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Calibri"/>
              </a:rPr>
              <a:t>反復作業からスタッフを解放</a:t>
            </a:r>
            <a:endParaRPr lang="ja-JP" altLang="en-US" sz="1000" spc="5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a:p>
            <a:pPr marL="190500" indent="-178435">
              <a:lnSpc>
                <a:spcPct val="100000"/>
              </a:lnSpc>
              <a:spcBef>
                <a:spcPts val="600"/>
              </a:spcBef>
              <a:buChar char="-"/>
              <a:tabLst>
                <a:tab pos="190500" algn="l"/>
                <a:tab pos="191135" algn="l"/>
              </a:tabLst>
            </a:pP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cs typeface="Calibri"/>
              </a:rPr>
              <a:t>付加価値の高いインタラクションに集中</a:t>
            </a:r>
            <a:endParaRPr sz="1000" dirty="0">
              <a:solidFill>
                <a:schemeClr val="tx1">
                  <a:lumMod val="65000"/>
                  <a:lumOff val="35000"/>
                </a:schemeClr>
              </a:solidFill>
              <a:latin typeface="メイリオ" panose="020B0604030504040204" pitchFamily="50" charset="-128"/>
              <a:ea typeface="メイリオ" panose="020B0604030504040204" pitchFamily="50" charset="-128"/>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34883" y="4712208"/>
            <a:ext cx="627887" cy="105156"/>
          </a:xfrm>
          <a:prstGeom prst="rect">
            <a:avLst/>
          </a:prstGeom>
        </p:spPr>
      </p:pic>
      <p:grpSp>
        <p:nvGrpSpPr>
          <p:cNvPr id="3" name="object 3"/>
          <p:cNvGrpSpPr/>
          <p:nvPr/>
        </p:nvGrpSpPr>
        <p:grpSpPr>
          <a:xfrm>
            <a:off x="801880" y="1309116"/>
            <a:ext cx="8095615" cy="3622675"/>
            <a:chOff x="801880" y="1309116"/>
            <a:chExt cx="8095615" cy="3622675"/>
          </a:xfrm>
        </p:grpSpPr>
        <p:sp>
          <p:nvSpPr>
            <p:cNvPr id="4" name="object 4"/>
            <p:cNvSpPr/>
            <p:nvPr/>
          </p:nvSpPr>
          <p:spPr>
            <a:xfrm>
              <a:off x="3425190" y="1328166"/>
              <a:ext cx="3415665" cy="3584575"/>
            </a:xfrm>
            <a:custGeom>
              <a:avLst/>
              <a:gdLst/>
              <a:ahLst/>
              <a:cxnLst/>
              <a:rect l="l" t="t" r="r" b="b"/>
              <a:pathLst>
                <a:path w="3415665" h="3584575">
                  <a:moveTo>
                    <a:pt x="0" y="3584448"/>
                  </a:moveTo>
                  <a:lnTo>
                    <a:pt x="3415284" y="3584448"/>
                  </a:lnTo>
                  <a:lnTo>
                    <a:pt x="3415284" y="0"/>
                  </a:lnTo>
                  <a:lnTo>
                    <a:pt x="0" y="0"/>
                  </a:lnTo>
                  <a:lnTo>
                    <a:pt x="0" y="3584448"/>
                  </a:lnTo>
                  <a:close/>
                </a:path>
              </a:pathLst>
            </a:custGeom>
            <a:ln w="38100">
              <a:solidFill>
                <a:srgbClr val="D15B04"/>
              </a:solidFill>
            </a:ln>
          </p:spPr>
          <p:txBody>
            <a:bodyPr wrap="square" lIns="0" tIns="0" rIns="0" bIns="0" rtlCol="0"/>
            <a:lstStyle/>
            <a:p>
              <a:endParaRPr/>
            </a:p>
          </p:txBody>
        </p:sp>
        <p:pic>
          <p:nvPicPr>
            <p:cNvPr id="5" name="object 5"/>
            <p:cNvPicPr/>
            <p:nvPr/>
          </p:nvPicPr>
          <p:blipFill>
            <a:blip r:embed="rId3" cstate="print"/>
            <a:stretch>
              <a:fillRect/>
            </a:stretch>
          </p:blipFill>
          <p:spPr>
            <a:xfrm>
              <a:off x="6772655" y="1949196"/>
              <a:ext cx="2124455" cy="2124455"/>
            </a:xfrm>
            <a:prstGeom prst="rect">
              <a:avLst/>
            </a:prstGeom>
          </p:spPr>
        </p:pic>
        <p:pic>
          <p:nvPicPr>
            <p:cNvPr id="6" name="object 6"/>
            <p:cNvPicPr/>
            <p:nvPr/>
          </p:nvPicPr>
          <p:blipFill>
            <a:blip r:embed="rId4" cstate="print"/>
            <a:stretch>
              <a:fillRect/>
            </a:stretch>
          </p:blipFill>
          <p:spPr>
            <a:xfrm>
              <a:off x="3774974" y="1491280"/>
              <a:ext cx="767989" cy="597984"/>
            </a:xfrm>
            <a:prstGeom prst="rect">
              <a:avLst/>
            </a:prstGeom>
          </p:spPr>
        </p:pic>
        <p:pic>
          <p:nvPicPr>
            <p:cNvPr id="7" name="object 7"/>
            <p:cNvPicPr/>
            <p:nvPr/>
          </p:nvPicPr>
          <p:blipFill>
            <a:blip r:embed="rId5" cstate="print"/>
            <a:stretch>
              <a:fillRect/>
            </a:stretch>
          </p:blipFill>
          <p:spPr>
            <a:xfrm>
              <a:off x="3907634" y="2168990"/>
              <a:ext cx="612419" cy="534280"/>
            </a:xfrm>
            <a:prstGeom prst="rect">
              <a:avLst/>
            </a:prstGeom>
          </p:spPr>
        </p:pic>
        <p:pic>
          <p:nvPicPr>
            <p:cNvPr id="8" name="object 8"/>
            <p:cNvPicPr/>
            <p:nvPr/>
          </p:nvPicPr>
          <p:blipFill>
            <a:blip r:embed="rId6" cstate="print"/>
            <a:stretch>
              <a:fillRect/>
            </a:stretch>
          </p:blipFill>
          <p:spPr>
            <a:xfrm>
              <a:off x="3948773" y="3595363"/>
              <a:ext cx="447831" cy="476478"/>
            </a:xfrm>
            <a:prstGeom prst="rect">
              <a:avLst/>
            </a:prstGeom>
          </p:spPr>
        </p:pic>
        <p:pic>
          <p:nvPicPr>
            <p:cNvPr id="9" name="object 9">
              <a:hlinkClick r:id="rId7"/>
            </p:cNvPr>
            <p:cNvPicPr/>
            <p:nvPr/>
          </p:nvPicPr>
          <p:blipFill>
            <a:blip r:embed="rId8" cstate="print"/>
            <a:stretch>
              <a:fillRect/>
            </a:stretch>
          </p:blipFill>
          <p:spPr>
            <a:xfrm>
              <a:off x="801880" y="1553188"/>
              <a:ext cx="1851403" cy="3072151"/>
            </a:xfrm>
            <a:prstGeom prst="rect">
              <a:avLst/>
            </a:prstGeom>
          </p:spPr>
        </p:pic>
      </p:grpSp>
      <p:sp>
        <p:nvSpPr>
          <p:cNvPr id="10" name="object 10"/>
          <p:cNvSpPr txBox="1">
            <a:spLocks noGrp="1"/>
          </p:cNvSpPr>
          <p:nvPr>
            <p:ph type="title"/>
          </p:nvPr>
        </p:nvSpPr>
        <p:spPr>
          <a:xfrm>
            <a:off x="847140" y="206852"/>
            <a:ext cx="5468620" cy="961390"/>
          </a:xfrm>
          <a:prstGeom prst="rect">
            <a:avLst/>
          </a:prstGeom>
        </p:spPr>
        <p:txBody>
          <a:bodyPr vert="horz" wrap="square" lIns="0" tIns="114300" rIns="0" bIns="0" rtlCol="0">
            <a:spAutoFit/>
          </a:bodyPr>
          <a:lstStyle/>
          <a:p>
            <a:pPr marL="12700">
              <a:lnSpc>
                <a:spcPct val="100000"/>
              </a:lnSpc>
              <a:spcBef>
                <a:spcPts val="900"/>
              </a:spcBef>
            </a:pPr>
            <a:r>
              <a:rPr lang="ja-JP" altLang="en-US" sz="3700" spc="-10" dirty="0">
                <a:solidFill>
                  <a:srgbClr val="000000"/>
                </a:solidFill>
                <a:latin typeface="メイリオ" panose="020B0604030504040204" pitchFamily="50" charset="-128"/>
                <a:ea typeface="メイリオ" panose="020B0604030504040204" pitchFamily="50" charset="-128"/>
              </a:rPr>
              <a:t>要求事項</a:t>
            </a:r>
            <a:r>
              <a:rPr sz="3700" spc="-10" dirty="0">
                <a:solidFill>
                  <a:srgbClr val="000000"/>
                </a:solidFill>
                <a:latin typeface="メイリオ" panose="020B0604030504040204" pitchFamily="50" charset="-128"/>
                <a:ea typeface="メイリオ" panose="020B0604030504040204" pitchFamily="50" charset="-128"/>
              </a:rPr>
              <a:t>...</a:t>
            </a:r>
            <a:endParaRPr sz="3700" dirty="0">
              <a:latin typeface="メイリオ" panose="020B0604030504040204" pitchFamily="50" charset="-128"/>
              <a:ea typeface="メイリオ" panose="020B0604030504040204" pitchFamily="50" charset="-128"/>
            </a:endParaRPr>
          </a:p>
          <a:p>
            <a:pPr marL="12700">
              <a:lnSpc>
                <a:spcPct val="100000"/>
              </a:lnSpc>
              <a:spcBef>
                <a:spcPts val="325"/>
              </a:spcBef>
            </a:pPr>
            <a:r>
              <a:rPr lang="ja-JP" altLang="en-US" sz="1500" spc="95" dirty="0">
                <a:solidFill>
                  <a:srgbClr val="585858"/>
                </a:solidFill>
                <a:latin typeface="メイリオ" panose="020B0604030504040204" pitchFamily="50" charset="-128"/>
                <a:ea typeface="メイリオ" panose="020B0604030504040204" pitchFamily="50" charset="-128"/>
              </a:rPr>
              <a:t>直感的でシンプル、かつ先進的あること</a:t>
            </a:r>
            <a:endParaRPr sz="1500" dirty="0">
              <a:latin typeface="メイリオ" panose="020B0604030504040204" pitchFamily="50" charset="-128"/>
              <a:ea typeface="メイリオ" panose="020B0604030504040204" pitchFamily="50" charset="-128"/>
            </a:endParaRPr>
          </a:p>
        </p:txBody>
      </p:sp>
      <p:sp>
        <p:nvSpPr>
          <p:cNvPr id="11" name="object 11"/>
          <p:cNvSpPr txBox="1"/>
          <p:nvPr/>
        </p:nvSpPr>
        <p:spPr>
          <a:xfrm>
            <a:off x="3609594" y="1431797"/>
            <a:ext cx="3048000" cy="492443"/>
          </a:xfrm>
          <a:prstGeom prst="rect">
            <a:avLst/>
          </a:prstGeom>
          <a:ln w="28575">
            <a:solidFill>
              <a:srgbClr val="878787"/>
            </a:solidFill>
          </a:ln>
        </p:spPr>
        <p:txBody>
          <a:bodyPr vert="horz" wrap="square" lIns="0" tIns="5080" rIns="0" bIns="0" rtlCol="0" anchor="ctr" anchorCtr="0">
            <a:spAutoFit/>
          </a:bodyPr>
          <a:lstStyle/>
          <a:p>
            <a:pPr>
              <a:lnSpc>
                <a:spcPct val="100000"/>
              </a:lnSpc>
              <a:spcBef>
                <a:spcPts val="40"/>
              </a:spcBef>
            </a:pPr>
            <a:endParaRPr sz="1200" dirty="0">
              <a:latin typeface="メイリオ" panose="020B0604030504040204" pitchFamily="50" charset="-128"/>
              <a:ea typeface="メイリオ" panose="020B0604030504040204" pitchFamily="50" charset="-128"/>
              <a:cs typeface="Times New Roman"/>
            </a:endParaRPr>
          </a:p>
          <a:p>
            <a:pPr marL="1085850">
              <a:lnSpc>
                <a:spcPct val="100000"/>
              </a:lnSpc>
              <a:spcBef>
                <a:spcPts val="5"/>
              </a:spcBef>
            </a:pPr>
            <a:r>
              <a:rPr sz="900" b="1" dirty="0">
                <a:latin typeface="メイリオ" panose="020B0604030504040204" pitchFamily="50" charset="-128"/>
                <a:ea typeface="メイリオ" panose="020B0604030504040204" pitchFamily="50" charset="-128"/>
                <a:cs typeface="Calibri"/>
              </a:rPr>
              <a:t>Strength</a:t>
            </a:r>
            <a:r>
              <a:rPr sz="900" b="1" spc="180" dirty="0">
                <a:latin typeface="メイリオ" panose="020B0604030504040204" pitchFamily="50" charset="-128"/>
                <a:ea typeface="メイリオ" panose="020B0604030504040204" pitchFamily="50" charset="-128"/>
                <a:cs typeface="Calibri"/>
              </a:rPr>
              <a:t> </a:t>
            </a:r>
            <a:r>
              <a:rPr lang="ja-JP" altLang="en-US" sz="900" b="1" spc="180" dirty="0">
                <a:latin typeface="メイリオ" panose="020B0604030504040204" pitchFamily="50" charset="-128"/>
                <a:ea typeface="メイリオ" panose="020B0604030504040204" pitchFamily="50" charset="-128"/>
                <a:cs typeface="Calibri"/>
              </a:rPr>
              <a:t>テスト</a:t>
            </a:r>
            <a:endParaRPr sz="900" dirty="0">
              <a:latin typeface="メイリオ" panose="020B0604030504040204" pitchFamily="50" charset="-128"/>
              <a:ea typeface="メイリオ" panose="020B0604030504040204" pitchFamily="50" charset="-128"/>
              <a:cs typeface="Calibri"/>
            </a:endParaRPr>
          </a:p>
          <a:p>
            <a:pPr marL="1085850">
              <a:lnSpc>
                <a:spcPct val="100000"/>
              </a:lnSpc>
              <a:spcBef>
                <a:spcPts val="155"/>
              </a:spcBef>
            </a:pPr>
            <a:r>
              <a:rPr sz="900" spc="90" dirty="0">
                <a:latin typeface="メイリオ" panose="020B0604030504040204" pitchFamily="50" charset="-128"/>
                <a:ea typeface="メイリオ" panose="020B0604030504040204" pitchFamily="50" charset="-128"/>
                <a:cs typeface="Calibri"/>
              </a:rPr>
              <a:t>EGYM</a:t>
            </a:r>
            <a:r>
              <a:rPr sz="900" spc="170" dirty="0">
                <a:latin typeface="メイリオ" panose="020B0604030504040204" pitchFamily="50" charset="-128"/>
                <a:ea typeface="メイリオ" panose="020B0604030504040204" pitchFamily="50" charset="-128"/>
                <a:cs typeface="Calibri"/>
              </a:rPr>
              <a:t> </a:t>
            </a:r>
            <a:r>
              <a:rPr sz="900" dirty="0">
                <a:latin typeface="メイリオ" panose="020B0604030504040204" pitchFamily="50" charset="-128"/>
                <a:ea typeface="メイリオ" panose="020B0604030504040204" pitchFamily="50" charset="-128"/>
                <a:cs typeface="Calibri"/>
              </a:rPr>
              <a:t>Smart</a:t>
            </a:r>
            <a:r>
              <a:rPr sz="900" spc="150" dirty="0">
                <a:latin typeface="メイリオ" panose="020B0604030504040204" pitchFamily="50" charset="-128"/>
                <a:ea typeface="メイリオ" panose="020B0604030504040204" pitchFamily="50" charset="-128"/>
                <a:cs typeface="Calibri"/>
              </a:rPr>
              <a:t> </a:t>
            </a:r>
            <a:r>
              <a:rPr sz="900" spc="-10" dirty="0">
                <a:latin typeface="メイリオ" panose="020B0604030504040204" pitchFamily="50" charset="-128"/>
                <a:ea typeface="メイリオ" panose="020B0604030504040204" pitchFamily="50" charset="-128"/>
                <a:cs typeface="Calibri"/>
              </a:rPr>
              <a:t>Strength</a:t>
            </a:r>
            <a:endParaRPr sz="900" dirty="0">
              <a:latin typeface="メイリオ" panose="020B0604030504040204" pitchFamily="50" charset="-128"/>
              <a:ea typeface="メイリオ" panose="020B0604030504040204" pitchFamily="50" charset="-128"/>
              <a:cs typeface="Calibri"/>
            </a:endParaRPr>
          </a:p>
        </p:txBody>
      </p:sp>
      <p:sp>
        <p:nvSpPr>
          <p:cNvPr id="12" name="object 12"/>
          <p:cNvSpPr txBox="1"/>
          <p:nvPr/>
        </p:nvSpPr>
        <p:spPr>
          <a:xfrm>
            <a:off x="3609594" y="2114550"/>
            <a:ext cx="3048000" cy="523861"/>
          </a:xfrm>
          <a:prstGeom prst="rect">
            <a:avLst/>
          </a:prstGeom>
          <a:ln w="28575">
            <a:solidFill>
              <a:srgbClr val="878787"/>
            </a:solidFill>
          </a:ln>
        </p:spPr>
        <p:txBody>
          <a:bodyPr vert="horz" wrap="square" lIns="0" tIns="5715" rIns="0" bIns="0" rtlCol="0">
            <a:spAutoFit/>
          </a:bodyPr>
          <a:lstStyle/>
          <a:p>
            <a:pPr>
              <a:lnSpc>
                <a:spcPct val="100000"/>
              </a:lnSpc>
              <a:spcBef>
                <a:spcPts val="45"/>
              </a:spcBef>
            </a:pPr>
            <a:endParaRPr sz="1400" dirty="0">
              <a:latin typeface="メイリオ" panose="020B0604030504040204" pitchFamily="50" charset="-128"/>
              <a:ea typeface="メイリオ" panose="020B0604030504040204" pitchFamily="50" charset="-128"/>
              <a:cs typeface="Times New Roman"/>
            </a:endParaRPr>
          </a:p>
          <a:p>
            <a:pPr marL="1085850">
              <a:lnSpc>
                <a:spcPct val="100000"/>
              </a:lnSpc>
            </a:pPr>
            <a:r>
              <a:rPr sz="900" b="1" dirty="0">
                <a:latin typeface="メイリオ" panose="020B0604030504040204" pitchFamily="50" charset="-128"/>
                <a:ea typeface="メイリオ" panose="020B0604030504040204" pitchFamily="50" charset="-128"/>
                <a:cs typeface="Calibri"/>
              </a:rPr>
              <a:t>Flexibility</a:t>
            </a:r>
            <a:r>
              <a:rPr sz="900" b="1" spc="70" dirty="0">
                <a:latin typeface="メイリオ" panose="020B0604030504040204" pitchFamily="50" charset="-128"/>
                <a:ea typeface="メイリオ" panose="020B0604030504040204" pitchFamily="50" charset="-128"/>
                <a:cs typeface="Calibri"/>
              </a:rPr>
              <a:t> </a:t>
            </a:r>
            <a:r>
              <a:rPr lang="ja-JP" altLang="en-US" sz="900" b="1" spc="70" dirty="0">
                <a:latin typeface="メイリオ" panose="020B0604030504040204" pitchFamily="50" charset="-128"/>
                <a:ea typeface="メイリオ" panose="020B0604030504040204" pitchFamily="50" charset="-128"/>
                <a:cs typeface="Calibri"/>
              </a:rPr>
              <a:t>テスト</a:t>
            </a:r>
            <a:endParaRPr sz="900" dirty="0">
              <a:latin typeface="メイリオ" panose="020B0604030504040204" pitchFamily="50" charset="-128"/>
              <a:ea typeface="メイリオ" panose="020B0604030504040204" pitchFamily="50" charset="-128"/>
              <a:cs typeface="Calibri"/>
            </a:endParaRPr>
          </a:p>
          <a:p>
            <a:pPr marL="1085850">
              <a:lnSpc>
                <a:spcPct val="100000"/>
              </a:lnSpc>
              <a:spcBef>
                <a:spcPts val="155"/>
              </a:spcBef>
            </a:pPr>
            <a:r>
              <a:rPr sz="900" spc="90" dirty="0">
                <a:latin typeface="メイリオ" panose="020B0604030504040204" pitchFamily="50" charset="-128"/>
                <a:ea typeface="メイリオ" panose="020B0604030504040204" pitchFamily="50" charset="-128"/>
                <a:cs typeface="Calibri"/>
              </a:rPr>
              <a:t>EGYM</a:t>
            </a:r>
            <a:r>
              <a:rPr sz="900" spc="105" dirty="0">
                <a:latin typeface="メイリオ" panose="020B0604030504040204" pitchFamily="50" charset="-128"/>
                <a:ea typeface="メイリオ" panose="020B0604030504040204" pitchFamily="50" charset="-128"/>
                <a:cs typeface="Calibri"/>
              </a:rPr>
              <a:t> </a:t>
            </a:r>
            <a:r>
              <a:rPr sz="900" spc="45" dirty="0">
                <a:latin typeface="メイリオ" panose="020B0604030504040204" pitchFamily="50" charset="-128"/>
                <a:ea typeface="メイリオ" panose="020B0604030504040204" pitchFamily="50" charset="-128"/>
                <a:cs typeface="Calibri"/>
              </a:rPr>
              <a:t>Fitness</a:t>
            </a:r>
            <a:r>
              <a:rPr sz="900" spc="75" dirty="0">
                <a:latin typeface="メイリオ" panose="020B0604030504040204" pitchFamily="50" charset="-128"/>
                <a:ea typeface="メイリオ" panose="020B0604030504040204" pitchFamily="50" charset="-128"/>
                <a:cs typeface="Calibri"/>
              </a:rPr>
              <a:t> </a:t>
            </a:r>
            <a:r>
              <a:rPr sz="900" spc="50" dirty="0">
                <a:latin typeface="メイリオ" panose="020B0604030504040204" pitchFamily="50" charset="-128"/>
                <a:ea typeface="メイリオ" panose="020B0604030504040204" pitchFamily="50" charset="-128"/>
                <a:cs typeface="Calibri"/>
              </a:rPr>
              <a:t>Hub</a:t>
            </a:r>
            <a:r>
              <a:rPr sz="900" spc="90" dirty="0">
                <a:latin typeface="メイリオ" panose="020B0604030504040204" pitchFamily="50" charset="-128"/>
                <a:ea typeface="メイリオ" panose="020B0604030504040204" pitchFamily="50" charset="-128"/>
                <a:cs typeface="Calibri"/>
              </a:rPr>
              <a:t> </a:t>
            </a:r>
            <a:r>
              <a:rPr sz="900" dirty="0">
                <a:latin typeface="メイリオ" panose="020B0604030504040204" pitchFamily="50" charset="-128"/>
                <a:ea typeface="メイリオ" panose="020B0604030504040204" pitchFamily="50" charset="-128"/>
                <a:cs typeface="Calibri"/>
              </a:rPr>
              <a:t>Flex</a:t>
            </a:r>
            <a:r>
              <a:rPr sz="900" spc="95" dirty="0">
                <a:latin typeface="メイリオ" panose="020B0604030504040204" pitchFamily="50" charset="-128"/>
                <a:ea typeface="メイリオ" panose="020B0604030504040204" pitchFamily="50" charset="-128"/>
                <a:cs typeface="Calibri"/>
              </a:rPr>
              <a:t> </a:t>
            </a:r>
            <a:r>
              <a:rPr lang="ja-JP" altLang="en-US" sz="900" spc="95" dirty="0">
                <a:latin typeface="メイリオ" panose="020B0604030504040204" pitchFamily="50" charset="-128"/>
                <a:ea typeface="メイリオ" panose="020B0604030504040204" pitchFamily="50" charset="-128"/>
                <a:cs typeface="Calibri"/>
              </a:rPr>
              <a:t>テスト</a:t>
            </a:r>
            <a:endParaRPr sz="900" dirty="0">
              <a:latin typeface="メイリオ" panose="020B0604030504040204" pitchFamily="50" charset="-128"/>
              <a:ea typeface="メイリオ" panose="020B0604030504040204" pitchFamily="50" charset="-128"/>
              <a:cs typeface="Calibri"/>
            </a:endParaRPr>
          </a:p>
        </p:txBody>
      </p:sp>
      <p:sp>
        <p:nvSpPr>
          <p:cNvPr id="13" name="object 13"/>
          <p:cNvSpPr txBox="1"/>
          <p:nvPr/>
        </p:nvSpPr>
        <p:spPr>
          <a:xfrm>
            <a:off x="3609594" y="2795777"/>
            <a:ext cx="3048000" cy="627095"/>
          </a:xfrm>
          <a:prstGeom prst="rect">
            <a:avLst/>
          </a:prstGeom>
          <a:ln w="28575">
            <a:solidFill>
              <a:srgbClr val="878787"/>
            </a:solidFill>
          </a:ln>
        </p:spPr>
        <p:txBody>
          <a:bodyPr vert="horz" wrap="square" lIns="0" tIns="1270" rIns="0" bIns="0" rtlCol="0">
            <a:spAutoFit/>
          </a:bodyPr>
          <a:lstStyle/>
          <a:p>
            <a:pPr>
              <a:lnSpc>
                <a:spcPct val="100000"/>
              </a:lnSpc>
              <a:spcBef>
                <a:spcPts val="10"/>
              </a:spcBef>
            </a:pPr>
            <a:endParaRPr sz="1200" dirty="0">
              <a:latin typeface="メイリオ" panose="020B0604030504040204" pitchFamily="50" charset="-128"/>
              <a:ea typeface="メイリオ" panose="020B0604030504040204" pitchFamily="50" charset="-128"/>
              <a:cs typeface="Times New Roman"/>
            </a:endParaRPr>
          </a:p>
          <a:p>
            <a:pPr marL="1210310">
              <a:lnSpc>
                <a:spcPct val="100000"/>
              </a:lnSpc>
            </a:pPr>
            <a:r>
              <a:rPr sz="900" b="1" dirty="0">
                <a:latin typeface="メイリオ" panose="020B0604030504040204" pitchFamily="50" charset="-128"/>
                <a:ea typeface="メイリオ" panose="020B0604030504040204" pitchFamily="50" charset="-128"/>
                <a:cs typeface="Calibri"/>
              </a:rPr>
              <a:t>Innovative</a:t>
            </a:r>
            <a:r>
              <a:rPr sz="900" b="1" spc="85" dirty="0">
                <a:latin typeface="メイリオ" panose="020B0604030504040204" pitchFamily="50" charset="-128"/>
                <a:ea typeface="メイリオ" panose="020B0604030504040204" pitchFamily="50" charset="-128"/>
                <a:cs typeface="Calibri"/>
              </a:rPr>
              <a:t> </a:t>
            </a:r>
            <a:r>
              <a:rPr sz="900" b="1" dirty="0">
                <a:latin typeface="メイリオ" panose="020B0604030504040204" pitchFamily="50" charset="-128"/>
                <a:ea typeface="メイリオ" panose="020B0604030504040204" pitchFamily="50" charset="-128"/>
                <a:cs typeface="Calibri"/>
              </a:rPr>
              <a:t>body</a:t>
            </a:r>
            <a:r>
              <a:rPr sz="900" b="1" spc="105" dirty="0">
                <a:latin typeface="メイリオ" panose="020B0604030504040204" pitchFamily="50" charset="-128"/>
                <a:ea typeface="メイリオ" panose="020B0604030504040204" pitchFamily="50" charset="-128"/>
                <a:cs typeface="Calibri"/>
              </a:rPr>
              <a:t> </a:t>
            </a:r>
            <a:r>
              <a:rPr sz="900" b="1" spc="-10" dirty="0">
                <a:latin typeface="メイリオ" panose="020B0604030504040204" pitchFamily="50" charset="-128"/>
                <a:ea typeface="メイリオ" panose="020B0604030504040204" pitchFamily="50" charset="-128"/>
                <a:cs typeface="Calibri"/>
              </a:rPr>
              <a:t>analysis</a:t>
            </a:r>
            <a:endParaRPr sz="900" dirty="0">
              <a:latin typeface="メイリオ" panose="020B0604030504040204" pitchFamily="50" charset="-128"/>
              <a:ea typeface="メイリオ" panose="020B0604030504040204" pitchFamily="50" charset="-128"/>
              <a:cs typeface="Calibri"/>
            </a:endParaRPr>
          </a:p>
          <a:p>
            <a:pPr marL="1210310">
              <a:lnSpc>
                <a:spcPct val="100000"/>
              </a:lnSpc>
              <a:spcBef>
                <a:spcPts val="155"/>
              </a:spcBef>
            </a:pPr>
            <a:r>
              <a:rPr sz="900" spc="90" dirty="0">
                <a:latin typeface="メイリオ" panose="020B0604030504040204" pitchFamily="50" charset="-128"/>
                <a:ea typeface="メイリオ" panose="020B0604030504040204" pitchFamily="50" charset="-128"/>
                <a:cs typeface="Calibri"/>
              </a:rPr>
              <a:t>EGYM</a:t>
            </a:r>
            <a:r>
              <a:rPr sz="900" spc="135" dirty="0">
                <a:latin typeface="メイリオ" panose="020B0604030504040204" pitchFamily="50" charset="-128"/>
                <a:ea typeface="メイリオ" panose="020B0604030504040204" pitchFamily="50" charset="-128"/>
                <a:cs typeface="Calibri"/>
              </a:rPr>
              <a:t> </a:t>
            </a:r>
            <a:r>
              <a:rPr sz="900" dirty="0">
                <a:latin typeface="メイリオ" panose="020B0604030504040204" pitchFamily="50" charset="-128"/>
                <a:ea typeface="メイリオ" panose="020B0604030504040204" pitchFamily="50" charset="-128"/>
                <a:cs typeface="Calibri"/>
              </a:rPr>
              <a:t>Fitness</a:t>
            </a:r>
            <a:r>
              <a:rPr sz="900" spc="114" dirty="0">
                <a:latin typeface="メイリオ" panose="020B0604030504040204" pitchFamily="50" charset="-128"/>
                <a:ea typeface="メイリオ" panose="020B0604030504040204" pitchFamily="50" charset="-128"/>
                <a:cs typeface="Calibri"/>
              </a:rPr>
              <a:t> </a:t>
            </a:r>
            <a:r>
              <a:rPr sz="900" spc="50" dirty="0">
                <a:latin typeface="メイリオ" panose="020B0604030504040204" pitchFamily="50" charset="-128"/>
                <a:ea typeface="メイリオ" panose="020B0604030504040204" pitchFamily="50" charset="-128"/>
                <a:cs typeface="Calibri"/>
              </a:rPr>
              <a:t>Hub</a:t>
            </a:r>
            <a:r>
              <a:rPr sz="900" spc="125" dirty="0">
                <a:latin typeface="メイリオ" panose="020B0604030504040204" pitchFamily="50" charset="-128"/>
                <a:ea typeface="メイリオ" panose="020B0604030504040204" pitchFamily="50" charset="-128"/>
                <a:cs typeface="Calibri"/>
              </a:rPr>
              <a:t> </a:t>
            </a:r>
            <a:r>
              <a:rPr sz="900" spc="55" dirty="0">
                <a:latin typeface="メイリオ" panose="020B0604030504040204" pitchFamily="50" charset="-128"/>
                <a:ea typeface="メイリオ" panose="020B0604030504040204" pitchFamily="50" charset="-128"/>
                <a:cs typeface="Calibri"/>
              </a:rPr>
              <a:t>BIA</a:t>
            </a:r>
            <a:r>
              <a:rPr sz="900" spc="150" dirty="0">
                <a:latin typeface="メイリオ" panose="020B0604030504040204" pitchFamily="50" charset="-128"/>
                <a:ea typeface="メイリオ" panose="020B0604030504040204" pitchFamily="50" charset="-128"/>
                <a:cs typeface="Calibri"/>
              </a:rPr>
              <a:t> </a:t>
            </a:r>
            <a:r>
              <a:rPr lang="ja-JP" altLang="en-US" sz="900" spc="150" dirty="0">
                <a:latin typeface="メイリオ" panose="020B0604030504040204" pitchFamily="50" charset="-128"/>
                <a:ea typeface="メイリオ" panose="020B0604030504040204" pitchFamily="50" charset="-128"/>
                <a:cs typeface="Calibri"/>
              </a:rPr>
              <a:t>を統合</a:t>
            </a:r>
            <a:endParaRPr sz="900" dirty="0">
              <a:latin typeface="メイリオ" panose="020B0604030504040204" pitchFamily="50" charset="-128"/>
              <a:ea typeface="メイリオ" panose="020B0604030504040204" pitchFamily="50" charset="-128"/>
              <a:cs typeface="Calibri"/>
            </a:endParaRPr>
          </a:p>
        </p:txBody>
      </p:sp>
      <p:sp>
        <p:nvSpPr>
          <p:cNvPr id="14" name="object 14"/>
          <p:cNvSpPr txBox="1"/>
          <p:nvPr/>
        </p:nvSpPr>
        <p:spPr>
          <a:xfrm>
            <a:off x="3609594" y="3515105"/>
            <a:ext cx="3048000" cy="489236"/>
          </a:xfrm>
          <a:prstGeom prst="rect">
            <a:avLst/>
          </a:prstGeom>
          <a:ln w="28575">
            <a:solidFill>
              <a:srgbClr val="878787"/>
            </a:solidFill>
          </a:ln>
        </p:spPr>
        <p:txBody>
          <a:bodyPr vert="horz" wrap="square" lIns="0" tIns="1905" rIns="0" bIns="0" rtlCol="0">
            <a:spAutoFit/>
          </a:bodyPr>
          <a:lstStyle/>
          <a:p>
            <a:pPr>
              <a:lnSpc>
                <a:spcPct val="100000"/>
              </a:lnSpc>
              <a:spcBef>
                <a:spcPts val="15"/>
              </a:spcBef>
            </a:pPr>
            <a:endParaRPr sz="1200" dirty="0">
              <a:latin typeface="メイリオ" panose="020B0604030504040204" pitchFamily="50" charset="-128"/>
              <a:ea typeface="メイリオ" panose="020B0604030504040204" pitchFamily="50" charset="-128"/>
              <a:cs typeface="Times New Roman"/>
            </a:endParaRPr>
          </a:p>
          <a:p>
            <a:pPr marL="1085850">
              <a:lnSpc>
                <a:spcPct val="100000"/>
              </a:lnSpc>
            </a:pPr>
            <a:r>
              <a:rPr sz="900" b="1" spc="-10" dirty="0">
                <a:latin typeface="メイリオ" panose="020B0604030504040204" pitchFamily="50" charset="-128"/>
                <a:ea typeface="メイリオ" panose="020B0604030504040204" pitchFamily="50" charset="-128"/>
                <a:cs typeface="Calibri"/>
              </a:rPr>
              <a:t>Cardio</a:t>
            </a:r>
            <a:endParaRPr sz="900" dirty="0">
              <a:latin typeface="メイリオ" panose="020B0604030504040204" pitchFamily="50" charset="-128"/>
              <a:ea typeface="メイリオ" panose="020B0604030504040204" pitchFamily="50" charset="-128"/>
              <a:cs typeface="Calibri"/>
            </a:endParaRPr>
          </a:p>
          <a:p>
            <a:pPr marL="1085850">
              <a:lnSpc>
                <a:spcPct val="100000"/>
              </a:lnSpc>
              <a:spcBef>
                <a:spcPts val="160"/>
              </a:spcBef>
            </a:pPr>
            <a:r>
              <a:rPr sz="900" dirty="0">
                <a:latin typeface="メイリオ" panose="020B0604030504040204" pitchFamily="50" charset="-128"/>
                <a:ea typeface="メイリオ" panose="020B0604030504040204" pitchFamily="50" charset="-128"/>
                <a:cs typeface="Calibri"/>
              </a:rPr>
              <a:t>Smart</a:t>
            </a:r>
            <a:r>
              <a:rPr sz="900" spc="265" dirty="0">
                <a:latin typeface="メイリオ" panose="020B0604030504040204" pitchFamily="50" charset="-128"/>
                <a:ea typeface="メイリオ" panose="020B0604030504040204" pitchFamily="50" charset="-128"/>
                <a:cs typeface="Calibri"/>
              </a:rPr>
              <a:t> </a:t>
            </a:r>
            <a:r>
              <a:rPr sz="900" spc="-10" dirty="0">
                <a:latin typeface="メイリオ" panose="020B0604030504040204" pitchFamily="50" charset="-128"/>
                <a:ea typeface="メイリオ" panose="020B0604030504040204" pitchFamily="50" charset="-128"/>
                <a:cs typeface="Calibri"/>
              </a:rPr>
              <a:t>Cardio</a:t>
            </a:r>
            <a:endParaRPr sz="900" dirty="0">
              <a:latin typeface="メイリオ" panose="020B0604030504040204" pitchFamily="50" charset="-128"/>
              <a:ea typeface="メイリオ" panose="020B0604030504040204" pitchFamily="50" charset="-128"/>
              <a:cs typeface="Calibri"/>
            </a:endParaRPr>
          </a:p>
        </p:txBody>
      </p:sp>
      <p:grpSp>
        <p:nvGrpSpPr>
          <p:cNvPr id="15" name="object 15"/>
          <p:cNvGrpSpPr/>
          <p:nvPr/>
        </p:nvGrpSpPr>
        <p:grpSpPr>
          <a:xfrm>
            <a:off x="2402458" y="1702307"/>
            <a:ext cx="6306185" cy="3078480"/>
            <a:chOff x="2402458" y="1702307"/>
            <a:chExt cx="6306185" cy="3078480"/>
          </a:xfrm>
        </p:grpSpPr>
        <p:pic>
          <p:nvPicPr>
            <p:cNvPr id="16" name="object 16"/>
            <p:cNvPicPr/>
            <p:nvPr/>
          </p:nvPicPr>
          <p:blipFill>
            <a:blip r:embed="rId9" cstate="print"/>
            <a:stretch>
              <a:fillRect/>
            </a:stretch>
          </p:blipFill>
          <p:spPr>
            <a:xfrm>
              <a:off x="3758228" y="4314667"/>
              <a:ext cx="304710" cy="427796"/>
            </a:xfrm>
            <a:prstGeom prst="rect">
              <a:avLst/>
            </a:prstGeom>
          </p:spPr>
        </p:pic>
        <p:pic>
          <p:nvPicPr>
            <p:cNvPr id="17" name="object 17"/>
            <p:cNvPicPr/>
            <p:nvPr/>
          </p:nvPicPr>
          <p:blipFill>
            <a:blip r:embed="rId10" cstate="print"/>
            <a:stretch>
              <a:fillRect/>
            </a:stretch>
          </p:blipFill>
          <p:spPr>
            <a:xfrm>
              <a:off x="4038600" y="4431791"/>
              <a:ext cx="176784" cy="348996"/>
            </a:xfrm>
            <a:prstGeom prst="rect">
              <a:avLst/>
            </a:prstGeom>
          </p:spPr>
        </p:pic>
        <p:pic>
          <p:nvPicPr>
            <p:cNvPr id="18" name="object 18"/>
            <p:cNvPicPr/>
            <p:nvPr/>
          </p:nvPicPr>
          <p:blipFill>
            <a:blip r:embed="rId11" cstate="print"/>
            <a:stretch>
              <a:fillRect/>
            </a:stretch>
          </p:blipFill>
          <p:spPr>
            <a:xfrm>
              <a:off x="3808475" y="2871215"/>
              <a:ext cx="202691" cy="486156"/>
            </a:xfrm>
            <a:prstGeom prst="rect">
              <a:avLst/>
            </a:prstGeom>
          </p:spPr>
        </p:pic>
        <p:pic>
          <p:nvPicPr>
            <p:cNvPr id="19" name="object 19"/>
            <p:cNvPicPr/>
            <p:nvPr/>
          </p:nvPicPr>
          <p:blipFill>
            <a:blip r:embed="rId12" cstate="print"/>
            <a:stretch>
              <a:fillRect/>
            </a:stretch>
          </p:blipFill>
          <p:spPr>
            <a:xfrm>
              <a:off x="4024954" y="2863595"/>
              <a:ext cx="275726" cy="464819"/>
            </a:xfrm>
            <a:prstGeom prst="rect">
              <a:avLst/>
            </a:prstGeom>
          </p:spPr>
        </p:pic>
        <p:pic>
          <p:nvPicPr>
            <p:cNvPr id="20" name="object 20"/>
            <p:cNvPicPr/>
            <p:nvPr/>
          </p:nvPicPr>
          <p:blipFill>
            <a:blip r:embed="rId13" cstate="print"/>
            <a:stretch>
              <a:fillRect/>
            </a:stretch>
          </p:blipFill>
          <p:spPr>
            <a:xfrm>
              <a:off x="4279391" y="2862071"/>
              <a:ext cx="454151" cy="486156"/>
            </a:xfrm>
            <a:prstGeom prst="rect">
              <a:avLst/>
            </a:prstGeom>
          </p:spPr>
        </p:pic>
        <p:sp>
          <p:nvSpPr>
            <p:cNvPr id="21" name="object 21"/>
            <p:cNvSpPr/>
            <p:nvPr/>
          </p:nvSpPr>
          <p:spPr>
            <a:xfrm>
              <a:off x="2402459" y="1736216"/>
              <a:ext cx="1221105" cy="2105025"/>
            </a:xfrm>
            <a:custGeom>
              <a:avLst/>
              <a:gdLst/>
              <a:ahLst/>
              <a:cxnLst/>
              <a:rect l="l" t="t" r="r" b="b"/>
              <a:pathLst>
                <a:path w="1221104" h="2105025">
                  <a:moveTo>
                    <a:pt x="1207770" y="2076323"/>
                  </a:moveTo>
                  <a:lnTo>
                    <a:pt x="84302" y="1931339"/>
                  </a:lnTo>
                  <a:lnTo>
                    <a:pt x="84137" y="1928914"/>
                  </a:lnTo>
                  <a:lnTo>
                    <a:pt x="82778" y="1926209"/>
                  </a:lnTo>
                  <a:lnTo>
                    <a:pt x="76746" y="1914232"/>
                  </a:lnTo>
                  <a:lnTo>
                    <a:pt x="64389" y="1903374"/>
                  </a:lnTo>
                  <a:lnTo>
                    <a:pt x="48260" y="1897888"/>
                  </a:lnTo>
                  <a:lnTo>
                    <a:pt x="31267" y="1899094"/>
                  </a:lnTo>
                  <a:lnTo>
                    <a:pt x="16586" y="1906485"/>
                  </a:lnTo>
                  <a:lnTo>
                    <a:pt x="5727" y="1918843"/>
                  </a:lnTo>
                  <a:lnTo>
                    <a:pt x="254" y="1934972"/>
                  </a:lnTo>
                  <a:lnTo>
                    <a:pt x="1447" y="1951964"/>
                  </a:lnTo>
                  <a:lnTo>
                    <a:pt x="8839" y="1966645"/>
                  </a:lnTo>
                  <a:lnTo>
                    <a:pt x="21196" y="1977504"/>
                  </a:lnTo>
                  <a:lnTo>
                    <a:pt x="37338" y="1982978"/>
                  </a:lnTo>
                  <a:lnTo>
                    <a:pt x="54317" y="1981784"/>
                  </a:lnTo>
                  <a:lnTo>
                    <a:pt x="68999" y="1974392"/>
                  </a:lnTo>
                  <a:lnTo>
                    <a:pt x="79857" y="1962035"/>
                  </a:lnTo>
                  <a:lnTo>
                    <a:pt x="80619" y="1959775"/>
                  </a:lnTo>
                  <a:lnTo>
                    <a:pt x="1204087" y="2104644"/>
                  </a:lnTo>
                  <a:lnTo>
                    <a:pt x="1207770" y="2076323"/>
                  </a:lnTo>
                  <a:close/>
                </a:path>
                <a:path w="1221104" h="2105025">
                  <a:moveTo>
                    <a:pt x="1210437" y="1384046"/>
                  </a:moveTo>
                  <a:lnTo>
                    <a:pt x="1201801" y="1356868"/>
                  </a:lnTo>
                  <a:lnTo>
                    <a:pt x="91732" y="1711871"/>
                  </a:lnTo>
                  <a:lnTo>
                    <a:pt x="90563" y="1709762"/>
                  </a:lnTo>
                  <a:lnTo>
                    <a:pt x="77685" y="1699564"/>
                  </a:lnTo>
                  <a:lnTo>
                    <a:pt x="61899" y="1694967"/>
                  </a:lnTo>
                  <a:lnTo>
                    <a:pt x="44958" y="1696847"/>
                  </a:lnTo>
                  <a:lnTo>
                    <a:pt x="30124" y="1705165"/>
                  </a:lnTo>
                  <a:lnTo>
                    <a:pt x="19964" y="1718056"/>
                  </a:lnTo>
                  <a:lnTo>
                    <a:pt x="15379" y="1733816"/>
                  </a:lnTo>
                  <a:lnTo>
                    <a:pt x="17272" y="1750695"/>
                  </a:lnTo>
                  <a:lnTo>
                    <a:pt x="25501" y="1765604"/>
                  </a:lnTo>
                  <a:lnTo>
                    <a:pt x="38379" y="1775802"/>
                  </a:lnTo>
                  <a:lnTo>
                    <a:pt x="54165" y="1780400"/>
                  </a:lnTo>
                  <a:lnTo>
                    <a:pt x="71120" y="1778508"/>
                  </a:lnTo>
                  <a:lnTo>
                    <a:pt x="85940" y="1770202"/>
                  </a:lnTo>
                  <a:lnTo>
                    <a:pt x="96100" y="1757299"/>
                  </a:lnTo>
                  <a:lnTo>
                    <a:pt x="97878" y="1751203"/>
                  </a:lnTo>
                  <a:lnTo>
                    <a:pt x="100685" y="1741551"/>
                  </a:lnTo>
                  <a:lnTo>
                    <a:pt x="100406" y="1739036"/>
                  </a:lnTo>
                  <a:lnTo>
                    <a:pt x="1210437" y="1384046"/>
                  </a:lnTo>
                  <a:close/>
                </a:path>
                <a:path w="1221104" h="2105025">
                  <a:moveTo>
                    <a:pt x="1214120" y="700913"/>
                  </a:moveTo>
                  <a:lnTo>
                    <a:pt x="1197737" y="677545"/>
                  </a:lnTo>
                  <a:lnTo>
                    <a:pt x="67271" y="1472666"/>
                  </a:lnTo>
                  <a:lnTo>
                    <a:pt x="65493" y="1470977"/>
                  </a:lnTo>
                  <a:lnTo>
                    <a:pt x="50139" y="1465097"/>
                  </a:lnTo>
                  <a:lnTo>
                    <a:pt x="33718" y="1465427"/>
                  </a:lnTo>
                  <a:lnTo>
                    <a:pt x="18161" y="1472311"/>
                  </a:lnTo>
                  <a:lnTo>
                    <a:pt x="6413" y="1484642"/>
                  </a:lnTo>
                  <a:lnTo>
                    <a:pt x="571" y="1499971"/>
                  </a:lnTo>
                  <a:lnTo>
                    <a:pt x="901" y="1516392"/>
                  </a:lnTo>
                  <a:lnTo>
                    <a:pt x="7747" y="1532001"/>
                  </a:lnTo>
                  <a:lnTo>
                    <a:pt x="20091" y="1543685"/>
                  </a:lnTo>
                  <a:lnTo>
                    <a:pt x="35445" y="1549552"/>
                  </a:lnTo>
                  <a:lnTo>
                    <a:pt x="51866" y="1549247"/>
                  </a:lnTo>
                  <a:lnTo>
                    <a:pt x="67437" y="1542415"/>
                  </a:lnTo>
                  <a:lnTo>
                    <a:pt x="79171" y="1530070"/>
                  </a:lnTo>
                  <a:lnTo>
                    <a:pt x="83362" y="1519047"/>
                  </a:lnTo>
                  <a:lnTo>
                    <a:pt x="85013" y="1514716"/>
                  </a:lnTo>
                  <a:lnTo>
                    <a:pt x="84683" y="1498295"/>
                  </a:lnTo>
                  <a:lnTo>
                    <a:pt x="83705" y="1496072"/>
                  </a:lnTo>
                  <a:lnTo>
                    <a:pt x="1214120" y="700913"/>
                  </a:lnTo>
                  <a:close/>
                </a:path>
                <a:path w="1221104" h="2105025">
                  <a:moveTo>
                    <a:pt x="1221105" y="19050"/>
                  </a:moveTo>
                  <a:lnTo>
                    <a:pt x="1199769" y="0"/>
                  </a:lnTo>
                  <a:lnTo>
                    <a:pt x="58686" y="1281201"/>
                  </a:lnTo>
                  <a:lnTo>
                    <a:pt x="56565" y="1279956"/>
                  </a:lnTo>
                  <a:lnTo>
                    <a:pt x="10795" y="1291971"/>
                  </a:lnTo>
                  <a:lnTo>
                    <a:pt x="0" y="1323022"/>
                  </a:lnTo>
                  <a:lnTo>
                    <a:pt x="4076" y="1338948"/>
                  </a:lnTo>
                  <a:lnTo>
                    <a:pt x="14351" y="1352550"/>
                  </a:lnTo>
                  <a:lnTo>
                    <a:pt x="29019" y="1361122"/>
                  </a:lnTo>
                  <a:lnTo>
                    <a:pt x="45288" y="1363306"/>
                  </a:lnTo>
                  <a:lnTo>
                    <a:pt x="61188" y="1359217"/>
                  </a:lnTo>
                  <a:lnTo>
                    <a:pt x="74803" y="1348994"/>
                  </a:lnTo>
                  <a:lnTo>
                    <a:pt x="83388" y="1334325"/>
                  </a:lnTo>
                  <a:lnTo>
                    <a:pt x="83959" y="1330071"/>
                  </a:lnTo>
                  <a:lnTo>
                    <a:pt x="85598" y="1318056"/>
                  </a:lnTo>
                  <a:lnTo>
                    <a:pt x="81508" y="1302156"/>
                  </a:lnTo>
                  <a:lnTo>
                    <a:pt x="80048" y="1300226"/>
                  </a:lnTo>
                  <a:lnTo>
                    <a:pt x="1221105" y="19050"/>
                  </a:lnTo>
                  <a:close/>
                </a:path>
              </a:pathLst>
            </a:custGeom>
            <a:solidFill>
              <a:srgbClr val="878787"/>
            </a:solidFill>
          </p:spPr>
          <p:txBody>
            <a:bodyPr wrap="square" lIns="0" tIns="0" rIns="0" bIns="0" rtlCol="0"/>
            <a:lstStyle/>
            <a:p>
              <a:endParaRPr/>
            </a:p>
          </p:txBody>
        </p:sp>
        <p:sp>
          <p:nvSpPr>
            <p:cNvPr id="22" name="object 22"/>
            <p:cNvSpPr/>
            <p:nvPr/>
          </p:nvSpPr>
          <p:spPr>
            <a:xfrm>
              <a:off x="7853172" y="1702307"/>
              <a:ext cx="855344" cy="847725"/>
            </a:xfrm>
            <a:custGeom>
              <a:avLst/>
              <a:gdLst/>
              <a:ahLst/>
              <a:cxnLst/>
              <a:rect l="l" t="t" r="r" b="b"/>
              <a:pathLst>
                <a:path w="855345" h="847725">
                  <a:moveTo>
                    <a:pt x="427481" y="0"/>
                  </a:moveTo>
                  <a:lnTo>
                    <a:pt x="380902" y="2486"/>
                  </a:lnTo>
                  <a:lnTo>
                    <a:pt x="335776" y="9774"/>
                  </a:lnTo>
                  <a:lnTo>
                    <a:pt x="292364" y="21604"/>
                  </a:lnTo>
                  <a:lnTo>
                    <a:pt x="250926" y="37717"/>
                  </a:lnTo>
                  <a:lnTo>
                    <a:pt x="211723" y="57855"/>
                  </a:lnTo>
                  <a:lnTo>
                    <a:pt x="175016" y="81759"/>
                  </a:lnTo>
                  <a:lnTo>
                    <a:pt x="141065" y="109170"/>
                  </a:lnTo>
                  <a:lnTo>
                    <a:pt x="110133" y="139830"/>
                  </a:lnTo>
                  <a:lnTo>
                    <a:pt x="82478" y="173479"/>
                  </a:lnTo>
                  <a:lnTo>
                    <a:pt x="58363" y="209860"/>
                  </a:lnTo>
                  <a:lnTo>
                    <a:pt x="38048" y="248713"/>
                  </a:lnTo>
                  <a:lnTo>
                    <a:pt x="21793" y="289779"/>
                  </a:lnTo>
                  <a:lnTo>
                    <a:pt x="9859" y="332800"/>
                  </a:lnTo>
                  <a:lnTo>
                    <a:pt x="2508" y="377517"/>
                  </a:lnTo>
                  <a:lnTo>
                    <a:pt x="0" y="423671"/>
                  </a:lnTo>
                  <a:lnTo>
                    <a:pt x="2508" y="469826"/>
                  </a:lnTo>
                  <a:lnTo>
                    <a:pt x="9859" y="514543"/>
                  </a:lnTo>
                  <a:lnTo>
                    <a:pt x="21793" y="557564"/>
                  </a:lnTo>
                  <a:lnTo>
                    <a:pt x="38048" y="598630"/>
                  </a:lnTo>
                  <a:lnTo>
                    <a:pt x="58363" y="637483"/>
                  </a:lnTo>
                  <a:lnTo>
                    <a:pt x="82478" y="673864"/>
                  </a:lnTo>
                  <a:lnTo>
                    <a:pt x="110133" y="707513"/>
                  </a:lnTo>
                  <a:lnTo>
                    <a:pt x="141065" y="738173"/>
                  </a:lnTo>
                  <a:lnTo>
                    <a:pt x="175016" y="765584"/>
                  </a:lnTo>
                  <a:lnTo>
                    <a:pt x="211723" y="789488"/>
                  </a:lnTo>
                  <a:lnTo>
                    <a:pt x="250926" y="809626"/>
                  </a:lnTo>
                  <a:lnTo>
                    <a:pt x="292364" y="825739"/>
                  </a:lnTo>
                  <a:lnTo>
                    <a:pt x="335776" y="837569"/>
                  </a:lnTo>
                  <a:lnTo>
                    <a:pt x="380902" y="844857"/>
                  </a:lnTo>
                  <a:lnTo>
                    <a:pt x="427481" y="847343"/>
                  </a:lnTo>
                  <a:lnTo>
                    <a:pt x="474061" y="844857"/>
                  </a:lnTo>
                  <a:lnTo>
                    <a:pt x="519187" y="837569"/>
                  </a:lnTo>
                  <a:lnTo>
                    <a:pt x="562599" y="825739"/>
                  </a:lnTo>
                  <a:lnTo>
                    <a:pt x="604037" y="809626"/>
                  </a:lnTo>
                  <a:lnTo>
                    <a:pt x="643240" y="789488"/>
                  </a:lnTo>
                  <a:lnTo>
                    <a:pt x="679947" y="765584"/>
                  </a:lnTo>
                  <a:lnTo>
                    <a:pt x="713898" y="738173"/>
                  </a:lnTo>
                  <a:lnTo>
                    <a:pt x="744830" y="707513"/>
                  </a:lnTo>
                  <a:lnTo>
                    <a:pt x="772485" y="673864"/>
                  </a:lnTo>
                  <a:lnTo>
                    <a:pt x="796600" y="637483"/>
                  </a:lnTo>
                  <a:lnTo>
                    <a:pt x="816915" y="598630"/>
                  </a:lnTo>
                  <a:lnTo>
                    <a:pt x="833170" y="557564"/>
                  </a:lnTo>
                  <a:lnTo>
                    <a:pt x="845104" y="514543"/>
                  </a:lnTo>
                  <a:lnTo>
                    <a:pt x="852455" y="469826"/>
                  </a:lnTo>
                  <a:lnTo>
                    <a:pt x="854963" y="423671"/>
                  </a:lnTo>
                  <a:lnTo>
                    <a:pt x="852455" y="377517"/>
                  </a:lnTo>
                  <a:lnTo>
                    <a:pt x="845104" y="332800"/>
                  </a:lnTo>
                  <a:lnTo>
                    <a:pt x="833170" y="289779"/>
                  </a:lnTo>
                  <a:lnTo>
                    <a:pt x="816915" y="248713"/>
                  </a:lnTo>
                  <a:lnTo>
                    <a:pt x="796600" y="209860"/>
                  </a:lnTo>
                  <a:lnTo>
                    <a:pt x="772485" y="173479"/>
                  </a:lnTo>
                  <a:lnTo>
                    <a:pt x="744830" y="139830"/>
                  </a:lnTo>
                  <a:lnTo>
                    <a:pt x="713898" y="109170"/>
                  </a:lnTo>
                  <a:lnTo>
                    <a:pt x="679947" y="81759"/>
                  </a:lnTo>
                  <a:lnTo>
                    <a:pt x="643240" y="57855"/>
                  </a:lnTo>
                  <a:lnTo>
                    <a:pt x="604037" y="37717"/>
                  </a:lnTo>
                  <a:lnTo>
                    <a:pt x="562599" y="21604"/>
                  </a:lnTo>
                  <a:lnTo>
                    <a:pt x="519187" y="9774"/>
                  </a:lnTo>
                  <a:lnTo>
                    <a:pt x="474061" y="2486"/>
                  </a:lnTo>
                  <a:lnTo>
                    <a:pt x="427481" y="0"/>
                  </a:lnTo>
                  <a:close/>
                </a:path>
              </a:pathLst>
            </a:custGeom>
            <a:solidFill>
              <a:srgbClr val="D15B04"/>
            </a:solidFill>
          </p:spPr>
          <p:txBody>
            <a:bodyPr wrap="square" lIns="0" tIns="0" rIns="0" bIns="0" rtlCol="0"/>
            <a:lstStyle/>
            <a:p>
              <a:endParaRPr/>
            </a:p>
          </p:txBody>
        </p:sp>
      </p:grpSp>
      <p:sp>
        <p:nvSpPr>
          <p:cNvPr id="23" name="object 23"/>
          <p:cNvSpPr txBox="1"/>
          <p:nvPr/>
        </p:nvSpPr>
        <p:spPr>
          <a:xfrm>
            <a:off x="4492496" y="4353864"/>
            <a:ext cx="2165097" cy="335347"/>
          </a:xfrm>
          <a:prstGeom prst="rect">
            <a:avLst/>
          </a:prstGeom>
        </p:spPr>
        <p:txBody>
          <a:bodyPr vert="horz" wrap="square" lIns="0" tIns="32384" rIns="0" bIns="0" rtlCol="0">
            <a:spAutoFit/>
          </a:bodyPr>
          <a:lstStyle/>
          <a:p>
            <a:pPr marL="12700">
              <a:lnSpc>
                <a:spcPct val="100000"/>
              </a:lnSpc>
              <a:spcBef>
                <a:spcPts val="254"/>
              </a:spcBef>
            </a:pPr>
            <a:r>
              <a:rPr sz="900" b="1" dirty="0">
                <a:latin typeface="メイリオ" panose="020B0604030504040204" pitchFamily="50" charset="-128"/>
                <a:ea typeface="メイリオ" panose="020B0604030504040204" pitchFamily="50" charset="-128"/>
                <a:cs typeface="Calibri"/>
              </a:rPr>
              <a:t>App</a:t>
            </a:r>
            <a:r>
              <a:rPr sz="900" b="1" spc="135" dirty="0">
                <a:latin typeface="メイリオ" panose="020B0604030504040204" pitchFamily="50" charset="-128"/>
                <a:ea typeface="メイリオ" panose="020B0604030504040204" pitchFamily="50" charset="-128"/>
                <a:cs typeface="Calibri"/>
              </a:rPr>
              <a:t> </a:t>
            </a:r>
            <a:r>
              <a:rPr sz="900" b="1" spc="-10" dirty="0">
                <a:latin typeface="メイリオ" panose="020B0604030504040204" pitchFamily="50" charset="-128"/>
                <a:ea typeface="メイリオ" panose="020B0604030504040204" pitchFamily="50" charset="-128"/>
                <a:cs typeface="Calibri"/>
              </a:rPr>
              <a:t>Connectivity</a:t>
            </a:r>
            <a:endParaRPr sz="900" dirty="0">
              <a:latin typeface="メイリオ" panose="020B0604030504040204" pitchFamily="50" charset="-128"/>
              <a:ea typeface="メイリオ" panose="020B0604030504040204" pitchFamily="50" charset="-128"/>
              <a:cs typeface="Calibri"/>
            </a:endParaRPr>
          </a:p>
          <a:p>
            <a:pPr marL="12700">
              <a:lnSpc>
                <a:spcPct val="100000"/>
              </a:lnSpc>
              <a:spcBef>
                <a:spcPts val="155"/>
              </a:spcBef>
            </a:pPr>
            <a:r>
              <a:rPr sz="900" dirty="0">
                <a:latin typeface="メイリオ" panose="020B0604030504040204" pitchFamily="50" charset="-128"/>
                <a:ea typeface="メイリオ" panose="020B0604030504040204" pitchFamily="50" charset="-128"/>
                <a:cs typeface="Calibri"/>
              </a:rPr>
              <a:t>T</a:t>
            </a:r>
            <a:r>
              <a:rPr lang="ja-JP" altLang="en-US" sz="900" dirty="0">
                <a:latin typeface="メイリオ" panose="020B0604030504040204" pitchFamily="50" charset="-128"/>
                <a:ea typeface="メイリオ" panose="020B0604030504040204" pitchFamily="50" charset="-128"/>
                <a:cs typeface="Calibri"/>
              </a:rPr>
              <a:t>トレーナーアプリとブランド会員アプリ</a:t>
            </a:r>
            <a:endParaRPr sz="900" dirty="0">
              <a:latin typeface="メイリオ" panose="020B0604030504040204" pitchFamily="50" charset="-128"/>
              <a:ea typeface="メイリオ" panose="020B0604030504040204" pitchFamily="50" charset="-128"/>
              <a:cs typeface="Calibri"/>
            </a:endParaRPr>
          </a:p>
        </p:txBody>
      </p:sp>
      <p:sp>
        <p:nvSpPr>
          <p:cNvPr id="24" name="object 24"/>
          <p:cNvSpPr txBox="1"/>
          <p:nvPr/>
        </p:nvSpPr>
        <p:spPr>
          <a:xfrm>
            <a:off x="8005953" y="1936241"/>
            <a:ext cx="549910" cy="346710"/>
          </a:xfrm>
          <a:prstGeom prst="rect">
            <a:avLst/>
          </a:prstGeom>
        </p:spPr>
        <p:txBody>
          <a:bodyPr vert="horz" wrap="square" lIns="0" tIns="11430" rIns="0" bIns="0" rtlCol="0">
            <a:spAutoFit/>
          </a:bodyPr>
          <a:lstStyle/>
          <a:p>
            <a:pPr marL="12065" marR="5080" algn="ctr">
              <a:lnSpc>
                <a:spcPct val="100699"/>
              </a:lnSpc>
              <a:spcBef>
                <a:spcPts val="90"/>
              </a:spcBef>
            </a:pPr>
            <a:r>
              <a:rPr sz="700" b="1" dirty="0">
                <a:solidFill>
                  <a:srgbClr val="FFFFFF"/>
                </a:solidFill>
                <a:latin typeface="Calibri"/>
                <a:cs typeface="Calibri"/>
              </a:rPr>
              <a:t>Set-up</a:t>
            </a:r>
            <a:r>
              <a:rPr sz="700" b="1" spc="215" dirty="0">
                <a:solidFill>
                  <a:srgbClr val="FFFFFF"/>
                </a:solidFill>
                <a:latin typeface="Calibri"/>
                <a:cs typeface="Calibri"/>
              </a:rPr>
              <a:t> </a:t>
            </a:r>
            <a:r>
              <a:rPr sz="700" b="1" spc="-10" dirty="0">
                <a:solidFill>
                  <a:srgbClr val="FFFFFF"/>
                </a:solidFill>
                <a:latin typeface="Calibri"/>
                <a:cs typeface="Calibri"/>
              </a:rPr>
              <a:t>within</a:t>
            </a:r>
            <a:r>
              <a:rPr sz="700" b="1" spc="500" dirty="0">
                <a:solidFill>
                  <a:srgbClr val="FFFFFF"/>
                </a:solidFill>
                <a:latin typeface="Calibri"/>
                <a:cs typeface="Calibri"/>
              </a:rPr>
              <a:t> </a:t>
            </a:r>
            <a:r>
              <a:rPr sz="700" b="1" dirty="0">
                <a:solidFill>
                  <a:srgbClr val="FFFFFF"/>
                </a:solidFill>
                <a:latin typeface="Calibri"/>
                <a:cs typeface="Calibri"/>
              </a:rPr>
              <a:t>2</a:t>
            </a:r>
            <a:r>
              <a:rPr sz="700" b="1" spc="60" dirty="0">
                <a:solidFill>
                  <a:srgbClr val="FFFFFF"/>
                </a:solidFill>
                <a:latin typeface="Calibri"/>
                <a:cs typeface="Calibri"/>
              </a:rPr>
              <a:t> </a:t>
            </a:r>
            <a:r>
              <a:rPr sz="700" b="1" spc="-10" dirty="0">
                <a:solidFill>
                  <a:srgbClr val="FFFFFF"/>
                </a:solidFill>
                <a:latin typeface="Calibri"/>
                <a:cs typeface="Calibri"/>
              </a:rPr>
              <a:t>minutes</a:t>
            </a:r>
            <a:r>
              <a:rPr sz="700" b="1" spc="500" dirty="0">
                <a:solidFill>
                  <a:srgbClr val="FFFFFF"/>
                </a:solidFill>
                <a:latin typeface="Calibri"/>
                <a:cs typeface="Calibri"/>
              </a:rPr>
              <a:t> </a:t>
            </a:r>
            <a:r>
              <a:rPr sz="700" b="1" spc="-20" dirty="0">
                <a:solidFill>
                  <a:srgbClr val="FFFFFF"/>
                </a:solidFill>
                <a:latin typeface="Calibri"/>
                <a:cs typeface="Calibri"/>
              </a:rPr>
              <a:t>only</a:t>
            </a:r>
            <a:endParaRPr sz="7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0"/>
              <a:ext cx="2362200" cy="5143498"/>
            </a:xfrm>
            <a:prstGeom prst="rect">
              <a:avLst/>
            </a:prstGeom>
          </p:spPr>
        </p:pic>
        <p:pic>
          <p:nvPicPr>
            <p:cNvPr id="4" name="object 4"/>
            <p:cNvPicPr/>
            <p:nvPr/>
          </p:nvPicPr>
          <p:blipFill>
            <a:blip r:embed="rId3" cstate="print"/>
            <a:stretch>
              <a:fillRect/>
            </a:stretch>
          </p:blipFill>
          <p:spPr>
            <a:xfrm>
              <a:off x="0" y="25"/>
              <a:ext cx="9143999" cy="5140833"/>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514349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1436" y="1135380"/>
            <a:ext cx="7833995" cy="3601720"/>
            <a:chOff x="821436" y="1135380"/>
            <a:chExt cx="7833995" cy="3601720"/>
          </a:xfrm>
        </p:grpSpPr>
        <p:sp>
          <p:nvSpPr>
            <p:cNvPr id="3" name="object 3"/>
            <p:cNvSpPr/>
            <p:nvPr/>
          </p:nvSpPr>
          <p:spPr>
            <a:xfrm>
              <a:off x="1311402" y="2835402"/>
              <a:ext cx="5653405" cy="4445"/>
            </a:xfrm>
            <a:custGeom>
              <a:avLst/>
              <a:gdLst/>
              <a:ahLst/>
              <a:cxnLst/>
              <a:rect l="l" t="t" r="r" b="b"/>
              <a:pathLst>
                <a:path w="5653405" h="4444">
                  <a:moveTo>
                    <a:pt x="0" y="4191"/>
                  </a:moveTo>
                  <a:lnTo>
                    <a:pt x="5653151" y="0"/>
                  </a:lnTo>
                </a:path>
              </a:pathLst>
            </a:custGeom>
            <a:ln w="28575">
              <a:solidFill>
                <a:srgbClr val="585858"/>
              </a:solidFill>
              <a:prstDash val="dash"/>
            </a:ln>
          </p:spPr>
          <p:txBody>
            <a:bodyPr wrap="square" lIns="0" tIns="0" rIns="0" bIns="0" rtlCol="0"/>
            <a:lstStyle/>
            <a:p>
              <a:endParaRPr/>
            </a:p>
          </p:txBody>
        </p:sp>
        <p:pic>
          <p:nvPicPr>
            <p:cNvPr id="4" name="object 4"/>
            <p:cNvPicPr/>
            <p:nvPr/>
          </p:nvPicPr>
          <p:blipFill>
            <a:blip r:embed="rId2" cstate="print"/>
            <a:stretch>
              <a:fillRect/>
            </a:stretch>
          </p:blipFill>
          <p:spPr>
            <a:xfrm>
              <a:off x="2496312" y="1135380"/>
              <a:ext cx="2865119" cy="3601212"/>
            </a:xfrm>
            <a:prstGeom prst="rect">
              <a:avLst/>
            </a:prstGeom>
          </p:spPr>
        </p:pic>
        <p:pic>
          <p:nvPicPr>
            <p:cNvPr id="5" name="object 5"/>
            <p:cNvPicPr/>
            <p:nvPr/>
          </p:nvPicPr>
          <p:blipFill>
            <a:blip r:embed="rId3" cstate="print"/>
            <a:stretch>
              <a:fillRect/>
            </a:stretch>
          </p:blipFill>
          <p:spPr>
            <a:xfrm>
              <a:off x="821436" y="2074163"/>
              <a:ext cx="1202436" cy="1597152"/>
            </a:xfrm>
            <a:prstGeom prst="rect">
              <a:avLst/>
            </a:prstGeom>
          </p:spPr>
        </p:pic>
        <p:pic>
          <p:nvPicPr>
            <p:cNvPr id="6" name="object 6"/>
            <p:cNvPicPr/>
            <p:nvPr/>
          </p:nvPicPr>
          <p:blipFill>
            <a:blip r:embed="rId4" cstate="print"/>
            <a:stretch>
              <a:fillRect/>
            </a:stretch>
          </p:blipFill>
          <p:spPr>
            <a:xfrm>
              <a:off x="1784603" y="2563368"/>
              <a:ext cx="661416" cy="1272540"/>
            </a:xfrm>
            <a:prstGeom prst="rect">
              <a:avLst/>
            </a:prstGeom>
          </p:spPr>
        </p:pic>
        <p:pic>
          <p:nvPicPr>
            <p:cNvPr id="7" name="object 7"/>
            <p:cNvPicPr/>
            <p:nvPr/>
          </p:nvPicPr>
          <p:blipFill>
            <a:blip r:embed="rId5" cstate="print"/>
            <a:stretch>
              <a:fillRect/>
            </a:stretch>
          </p:blipFill>
          <p:spPr>
            <a:xfrm>
              <a:off x="5233415" y="1610868"/>
              <a:ext cx="1688591" cy="2118360"/>
            </a:xfrm>
            <a:prstGeom prst="rect">
              <a:avLst/>
            </a:prstGeom>
          </p:spPr>
        </p:pic>
        <p:pic>
          <p:nvPicPr>
            <p:cNvPr id="8" name="object 8"/>
            <p:cNvPicPr/>
            <p:nvPr/>
          </p:nvPicPr>
          <p:blipFill>
            <a:blip r:embed="rId6" cstate="print"/>
            <a:stretch>
              <a:fillRect/>
            </a:stretch>
          </p:blipFill>
          <p:spPr>
            <a:xfrm>
              <a:off x="6492532" y="1602016"/>
              <a:ext cx="2162517" cy="2162517"/>
            </a:xfrm>
            <a:prstGeom prst="rect">
              <a:avLst/>
            </a:prstGeom>
          </p:spPr>
        </p:pic>
        <p:pic>
          <p:nvPicPr>
            <p:cNvPr id="9" name="object 9"/>
            <p:cNvPicPr/>
            <p:nvPr/>
          </p:nvPicPr>
          <p:blipFill>
            <a:blip r:embed="rId7" cstate="print"/>
            <a:stretch>
              <a:fillRect/>
            </a:stretch>
          </p:blipFill>
          <p:spPr>
            <a:xfrm>
              <a:off x="5570220" y="1833372"/>
              <a:ext cx="2653283" cy="2653284"/>
            </a:xfrm>
            <a:prstGeom prst="rect">
              <a:avLst/>
            </a:prstGeom>
          </p:spPr>
        </p:pic>
      </p:grpSp>
      <p:sp>
        <p:nvSpPr>
          <p:cNvPr id="10" name="object 10"/>
          <p:cNvSpPr txBox="1">
            <a:spLocks noGrp="1"/>
          </p:cNvSpPr>
          <p:nvPr>
            <p:ph type="title"/>
          </p:nvPr>
        </p:nvSpPr>
        <p:spPr>
          <a:xfrm>
            <a:off x="847140" y="232729"/>
            <a:ext cx="4579620" cy="975267"/>
          </a:xfrm>
          <a:prstGeom prst="rect">
            <a:avLst/>
          </a:prstGeom>
        </p:spPr>
        <p:txBody>
          <a:bodyPr vert="horz" wrap="square" lIns="0" tIns="89535" rIns="0" bIns="0" rtlCol="0">
            <a:spAutoFit/>
          </a:bodyPr>
          <a:lstStyle/>
          <a:p>
            <a:pPr marL="12700">
              <a:lnSpc>
                <a:spcPct val="100000"/>
              </a:lnSpc>
              <a:spcBef>
                <a:spcPts val="705"/>
              </a:spcBef>
            </a:pPr>
            <a:r>
              <a:rPr lang="ja-JP" altLang="en-US" sz="3700" spc="150" dirty="0">
                <a:solidFill>
                  <a:srgbClr val="000000"/>
                </a:solidFill>
                <a:latin typeface="メイリオ" panose="020B0604030504040204" pitchFamily="50" charset="-128"/>
                <a:ea typeface="メイリオ" panose="020B0604030504040204" pitchFamily="50" charset="-128"/>
              </a:rPr>
              <a:t>シームレスに統合</a:t>
            </a:r>
            <a:endParaRPr sz="3700" dirty="0">
              <a:latin typeface="メイリオ" panose="020B0604030504040204" pitchFamily="50" charset="-128"/>
              <a:ea typeface="メイリオ" panose="020B0604030504040204" pitchFamily="50" charset="-128"/>
            </a:endParaRPr>
          </a:p>
          <a:p>
            <a:pPr marL="12700">
              <a:lnSpc>
                <a:spcPct val="100000"/>
              </a:lnSpc>
              <a:spcBef>
                <a:spcPts val="300"/>
              </a:spcBef>
            </a:pPr>
            <a:r>
              <a:rPr sz="1600" spc="185" dirty="0">
                <a:solidFill>
                  <a:srgbClr val="585858"/>
                </a:solidFill>
                <a:latin typeface="メイリオ" panose="020B0604030504040204" pitchFamily="50" charset="-128"/>
                <a:ea typeface="メイリオ" panose="020B0604030504040204" pitchFamily="50" charset="-128"/>
              </a:rPr>
              <a:t>EGYM</a:t>
            </a:r>
            <a:r>
              <a:rPr lang="ja-JP" altLang="en-US" sz="1600" spc="185" dirty="0">
                <a:solidFill>
                  <a:srgbClr val="585858"/>
                </a:solidFill>
                <a:latin typeface="メイリオ" panose="020B0604030504040204" pitchFamily="50" charset="-128"/>
                <a:ea typeface="メイリオ" panose="020B0604030504040204" pitchFamily="50" charset="-128"/>
              </a:rPr>
              <a:t>エコシステムへ</a:t>
            </a:r>
            <a:r>
              <a:rPr lang="en-US" altLang="ja-JP" sz="1600" spc="185" dirty="0">
                <a:solidFill>
                  <a:srgbClr val="585858"/>
                </a:solidFill>
                <a:latin typeface="メイリオ" panose="020B0604030504040204" pitchFamily="50" charset="-128"/>
                <a:ea typeface="メイリオ" panose="020B0604030504040204" pitchFamily="50" charset="-128"/>
              </a:rPr>
              <a:t>…</a:t>
            </a:r>
            <a:endParaRPr sz="16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0"/>
              <a:ext cx="9144000" cy="5143500"/>
            </a:xfrm>
            <a:prstGeom prst="rect">
              <a:avLst/>
            </a:prstGeom>
          </p:spPr>
        </p:pic>
        <p:pic>
          <p:nvPicPr>
            <p:cNvPr id="4" name="object 4"/>
            <p:cNvPicPr/>
            <p:nvPr/>
          </p:nvPicPr>
          <p:blipFill>
            <a:blip r:embed="rId3" cstate="print"/>
            <a:stretch>
              <a:fillRect/>
            </a:stretch>
          </p:blipFill>
          <p:spPr>
            <a:xfrm>
              <a:off x="7834883" y="4712208"/>
              <a:ext cx="633983" cy="105156"/>
            </a:xfrm>
            <a:prstGeom prst="rect">
              <a:avLst/>
            </a:prstGeom>
          </p:spPr>
        </p:pic>
      </p:grpSp>
      <p:sp>
        <p:nvSpPr>
          <p:cNvPr id="5" name="object 5"/>
          <p:cNvSpPr txBox="1"/>
          <p:nvPr/>
        </p:nvSpPr>
        <p:spPr>
          <a:xfrm>
            <a:off x="854455" y="3110762"/>
            <a:ext cx="1850389" cy="1061188"/>
          </a:xfrm>
          <a:prstGeom prst="rect">
            <a:avLst/>
          </a:prstGeom>
        </p:spPr>
        <p:txBody>
          <a:bodyPr vert="horz" wrap="square" lIns="0" tIns="40005" rIns="0" bIns="0" rtlCol="0">
            <a:spAutoFit/>
          </a:bodyPr>
          <a:lstStyle/>
          <a:p>
            <a:pPr marL="12700">
              <a:lnSpc>
                <a:spcPct val="100000"/>
              </a:lnSpc>
              <a:spcBef>
                <a:spcPts val="315"/>
              </a:spcBef>
            </a:pPr>
            <a:r>
              <a:rPr sz="1200" b="1" spc="100" dirty="0">
                <a:solidFill>
                  <a:srgbClr val="FFFFFF"/>
                </a:solidFill>
                <a:latin typeface="Calibri"/>
                <a:cs typeface="Calibri"/>
              </a:rPr>
              <a:t>EGYM</a:t>
            </a:r>
            <a:r>
              <a:rPr sz="1200" b="1" dirty="0">
                <a:solidFill>
                  <a:srgbClr val="FFFFFF"/>
                </a:solidFill>
                <a:latin typeface="Calibri"/>
                <a:cs typeface="Calibri"/>
              </a:rPr>
              <a:t> </a:t>
            </a:r>
            <a:r>
              <a:rPr sz="1200" b="1" spc="65" dirty="0">
                <a:solidFill>
                  <a:srgbClr val="FFFFFF"/>
                </a:solidFill>
                <a:latin typeface="Calibri"/>
                <a:cs typeface="Calibri"/>
              </a:rPr>
              <a:t>GmbH</a:t>
            </a:r>
            <a:endParaRPr sz="1200" dirty="0">
              <a:latin typeface="Calibri"/>
              <a:cs typeface="Calibri"/>
            </a:endParaRPr>
          </a:p>
          <a:p>
            <a:pPr marL="12700">
              <a:lnSpc>
                <a:spcPct val="100000"/>
              </a:lnSpc>
              <a:spcBef>
                <a:spcPts val="215"/>
              </a:spcBef>
            </a:pPr>
            <a:r>
              <a:rPr sz="1200" dirty="0">
                <a:solidFill>
                  <a:srgbClr val="FFFFFF"/>
                </a:solidFill>
                <a:latin typeface="Calibri"/>
                <a:cs typeface="Calibri"/>
              </a:rPr>
              <a:t>Einsteinstraße</a:t>
            </a:r>
            <a:r>
              <a:rPr sz="1200" spc="150" dirty="0">
                <a:solidFill>
                  <a:srgbClr val="FFFFFF"/>
                </a:solidFill>
                <a:latin typeface="Calibri"/>
                <a:cs typeface="Calibri"/>
              </a:rPr>
              <a:t>  </a:t>
            </a:r>
            <a:r>
              <a:rPr sz="1200" spc="25" dirty="0">
                <a:solidFill>
                  <a:srgbClr val="FFFFFF"/>
                </a:solidFill>
                <a:latin typeface="Calibri"/>
                <a:cs typeface="Calibri"/>
              </a:rPr>
              <a:t>172</a:t>
            </a:r>
            <a:endParaRPr sz="1200" dirty="0">
              <a:latin typeface="Calibri"/>
              <a:cs typeface="Calibri"/>
            </a:endParaRPr>
          </a:p>
          <a:p>
            <a:pPr marL="12700">
              <a:lnSpc>
                <a:spcPct val="100000"/>
              </a:lnSpc>
              <a:spcBef>
                <a:spcPts val="215"/>
              </a:spcBef>
            </a:pPr>
            <a:r>
              <a:rPr sz="1200" spc="50" dirty="0">
                <a:solidFill>
                  <a:srgbClr val="FFFFFF"/>
                </a:solidFill>
                <a:latin typeface="Calibri"/>
                <a:cs typeface="Calibri"/>
              </a:rPr>
              <a:t>81677</a:t>
            </a:r>
            <a:r>
              <a:rPr sz="1200" spc="40" dirty="0">
                <a:solidFill>
                  <a:srgbClr val="FFFFFF"/>
                </a:solidFill>
                <a:latin typeface="Calibri"/>
                <a:cs typeface="Calibri"/>
              </a:rPr>
              <a:t> </a:t>
            </a:r>
            <a:r>
              <a:rPr sz="1200" spc="-10" dirty="0">
                <a:solidFill>
                  <a:srgbClr val="FFFFFF"/>
                </a:solidFill>
                <a:latin typeface="Calibri"/>
                <a:cs typeface="Calibri"/>
              </a:rPr>
              <a:t>Munich</a:t>
            </a:r>
            <a:endParaRPr sz="1200" dirty="0">
              <a:latin typeface="Calibri"/>
              <a:cs typeface="Calibri"/>
            </a:endParaRPr>
          </a:p>
          <a:p>
            <a:pPr>
              <a:lnSpc>
                <a:spcPct val="100000"/>
              </a:lnSpc>
              <a:spcBef>
                <a:spcPts val="45"/>
              </a:spcBef>
            </a:pPr>
            <a:endParaRPr sz="1500" dirty="0">
              <a:latin typeface="Calibri"/>
              <a:cs typeface="Calibri"/>
            </a:endParaRPr>
          </a:p>
          <a:p>
            <a:pPr marL="12700">
              <a:lnSpc>
                <a:spcPct val="100000"/>
              </a:lnSpc>
            </a:pPr>
            <a:r>
              <a:rPr sz="1200" b="1" spc="-10" dirty="0">
                <a:solidFill>
                  <a:srgbClr val="FFFFFF"/>
                </a:solidFill>
                <a:latin typeface="Calibri"/>
                <a:cs typeface="Calibri"/>
                <a:hlinkClick r:id="rId4"/>
              </a:rPr>
              <a:t>www.egym.com</a:t>
            </a:r>
            <a:endParaRPr sz="1200" dirty="0">
              <a:latin typeface="Calibri"/>
              <a:cs typeface="Calibri"/>
            </a:endParaRPr>
          </a:p>
        </p:txBody>
      </p:sp>
      <p:sp>
        <p:nvSpPr>
          <p:cNvPr id="6" name="object 6"/>
          <p:cNvSpPr txBox="1"/>
          <p:nvPr/>
        </p:nvSpPr>
        <p:spPr>
          <a:xfrm>
            <a:off x="854455" y="4521504"/>
            <a:ext cx="1120140"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FFFFFF"/>
                </a:solidFill>
                <a:latin typeface="Calibri"/>
                <a:cs typeface="Calibri"/>
              </a:rPr>
              <a:t>©</a:t>
            </a:r>
            <a:r>
              <a:rPr sz="600" spc="95" dirty="0">
                <a:solidFill>
                  <a:srgbClr val="FFFFFF"/>
                </a:solidFill>
                <a:latin typeface="Calibri"/>
                <a:cs typeface="Calibri"/>
              </a:rPr>
              <a:t> </a:t>
            </a:r>
            <a:r>
              <a:rPr sz="600" dirty="0">
                <a:solidFill>
                  <a:srgbClr val="FFFFFF"/>
                </a:solidFill>
                <a:latin typeface="Calibri"/>
                <a:cs typeface="Calibri"/>
              </a:rPr>
              <a:t>2022</a:t>
            </a:r>
            <a:r>
              <a:rPr sz="600" spc="110" dirty="0">
                <a:solidFill>
                  <a:srgbClr val="FFFFFF"/>
                </a:solidFill>
                <a:latin typeface="Calibri"/>
                <a:cs typeface="Calibri"/>
              </a:rPr>
              <a:t> </a:t>
            </a:r>
            <a:r>
              <a:rPr sz="600" spc="60" dirty="0">
                <a:solidFill>
                  <a:srgbClr val="FFFFFF"/>
                </a:solidFill>
                <a:latin typeface="Calibri"/>
                <a:cs typeface="Calibri"/>
              </a:rPr>
              <a:t>EGYM</a:t>
            </a:r>
            <a:r>
              <a:rPr sz="600" spc="85" dirty="0">
                <a:solidFill>
                  <a:srgbClr val="FFFFFF"/>
                </a:solidFill>
                <a:latin typeface="Calibri"/>
                <a:cs typeface="Calibri"/>
              </a:rPr>
              <a:t> </a:t>
            </a:r>
            <a:r>
              <a:rPr sz="600" dirty="0">
                <a:solidFill>
                  <a:srgbClr val="FFFFFF"/>
                </a:solidFill>
                <a:latin typeface="Calibri"/>
                <a:cs typeface="Calibri"/>
              </a:rPr>
              <a:t>GmbH,</a:t>
            </a:r>
            <a:r>
              <a:rPr sz="600" spc="70" dirty="0">
                <a:solidFill>
                  <a:srgbClr val="FFFFFF"/>
                </a:solidFill>
                <a:latin typeface="Calibri"/>
                <a:cs typeface="Calibri"/>
              </a:rPr>
              <a:t> </a:t>
            </a:r>
            <a:r>
              <a:rPr sz="600" spc="-10" dirty="0">
                <a:solidFill>
                  <a:srgbClr val="FFFFFF"/>
                </a:solidFill>
                <a:latin typeface="Calibri"/>
                <a:cs typeface="Calibri"/>
              </a:rPr>
              <a:t>München</a:t>
            </a:r>
            <a:endParaRPr sz="6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0"/>
              <a:ext cx="9144000" cy="5143500"/>
            </a:xfrm>
            <a:prstGeom prst="rect">
              <a:avLst/>
            </a:prstGeom>
          </p:spPr>
        </p:pic>
        <p:pic>
          <p:nvPicPr>
            <p:cNvPr id="4" name="object 4"/>
            <p:cNvPicPr/>
            <p:nvPr/>
          </p:nvPicPr>
          <p:blipFill>
            <a:blip r:embed="rId3" cstate="print"/>
            <a:stretch>
              <a:fillRect/>
            </a:stretch>
          </p:blipFill>
          <p:spPr>
            <a:xfrm>
              <a:off x="7834883" y="4712208"/>
              <a:ext cx="633983" cy="105156"/>
            </a:xfrm>
            <a:prstGeom prst="rect">
              <a:avLst/>
            </a:prstGeom>
          </p:spPr>
        </p:pic>
      </p:grpSp>
      <p:sp>
        <p:nvSpPr>
          <p:cNvPr id="5" name="object 5"/>
          <p:cNvSpPr txBox="1">
            <a:spLocks noGrp="1"/>
          </p:cNvSpPr>
          <p:nvPr>
            <p:ph type="title"/>
          </p:nvPr>
        </p:nvSpPr>
        <p:spPr>
          <a:xfrm>
            <a:off x="688340" y="1739900"/>
            <a:ext cx="6030595" cy="756920"/>
          </a:xfrm>
          <a:prstGeom prst="rect">
            <a:avLst/>
          </a:prstGeom>
        </p:spPr>
        <p:txBody>
          <a:bodyPr vert="horz" wrap="square" lIns="0" tIns="12700" rIns="0" bIns="0" rtlCol="0">
            <a:spAutoFit/>
          </a:bodyPr>
          <a:lstStyle/>
          <a:p>
            <a:pPr marL="12700">
              <a:lnSpc>
                <a:spcPct val="100000"/>
              </a:lnSpc>
              <a:spcBef>
                <a:spcPts val="100"/>
              </a:spcBef>
            </a:pPr>
            <a:r>
              <a:rPr sz="4800" spc="215" dirty="0"/>
              <a:t>1</a:t>
            </a:r>
            <a:r>
              <a:rPr sz="4800" spc="185" dirty="0"/>
              <a:t> </a:t>
            </a:r>
            <a:r>
              <a:rPr sz="4800" spc="395" dirty="0"/>
              <a:t>-</a:t>
            </a:r>
            <a:r>
              <a:rPr sz="4800" spc="204" dirty="0"/>
              <a:t> </a:t>
            </a:r>
            <a:r>
              <a:rPr sz="4800" spc="155" dirty="0"/>
              <a:t>From</a:t>
            </a:r>
            <a:r>
              <a:rPr sz="4800" spc="110" dirty="0"/>
              <a:t> </a:t>
            </a:r>
            <a:r>
              <a:rPr sz="4800" spc="190" dirty="0"/>
              <a:t>2014</a:t>
            </a:r>
            <a:r>
              <a:rPr sz="4800" spc="150" dirty="0"/>
              <a:t> </a:t>
            </a:r>
            <a:r>
              <a:rPr sz="4800" dirty="0"/>
              <a:t>to</a:t>
            </a:r>
            <a:r>
              <a:rPr sz="4800" spc="145" dirty="0"/>
              <a:t> </a:t>
            </a:r>
            <a:r>
              <a:rPr sz="4800" spc="170" dirty="0"/>
              <a:t>2022</a:t>
            </a:r>
            <a:endParaRPr sz="4800"/>
          </a:p>
        </p:txBody>
      </p:sp>
      <p:sp>
        <p:nvSpPr>
          <p:cNvPr id="6" name="object 6"/>
          <p:cNvSpPr txBox="1"/>
          <p:nvPr/>
        </p:nvSpPr>
        <p:spPr>
          <a:xfrm>
            <a:off x="701027" y="2600705"/>
            <a:ext cx="4495165" cy="769620"/>
          </a:xfrm>
          <a:prstGeom prst="rect">
            <a:avLst/>
          </a:prstGeom>
          <a:solidFill>
            <a:srgbClr val="D15B04"/>
          </a:solidFill>
        </p:spPr>
        <p:txBody>
          <a:bodyPr vert="horz" wrap="square" lIns="0" tIns="0" rIns="0" bIns="0" rtlCol="0">
            <a:spAutoFit/>
          </a:bodyPr>
          <a:lstStyle/>
          <a:p>
            <a:pPr>
              <a:lnSpc>
                <a:spcPts val="5705"/>
              </a:lnSpc>
            </a:pPr>
            <a:r>
              <a:rPr sz="4800" b="1" spc="175" dirty="0">
                <a:solidFill>
                  <a:srgbClr val="FFFFFF"/>
                </a:solidFill>
                <a:latin typeface="Calibri"/>
                <a:cs typeface="Calibri"/>
              </a:rPr>
              <a:t>The</a:t>
            </a:r>
            <a:r>
              <a:rPr sz="4800" b="1" spc="150" dirty="0">
                <a:solidFill>
                  <a:srgbClr val="FFFFFF"/>
                </a:solidFill>
                <a:latin typeface="Calibri"/>
                <a:cs typeface="Calibri"/>
              </a:rPr>
              <a:t> </a:t>
            </a:r>
            <a:r>
              <a:rPr sz="4800" b="1" spc="390" dirty="0">
                <a:solidFill>
                  <a:srgbClr val="FFFFFF"/>
                </a:solidFill>
                <a:latin typeface="Calibri"/>
                <a:cs typeface="Calibri"/>
              </a:rPr>
              <a:t>EGYM</a:t>
            </a:r>
            <a:r>
              <a:rPr sz="4800" b="1" spc="120" dirty="0">
                <a:solidFill>
                  <a:srgbClr val="FFFFFF"/>
                </a:solidFill>
                <a:latin typeface="Calibri"/>
                <a:cs typeface="Calibri"/>
              </a:rPr>
              <a:t> </a:t>
            </a:r>
            <a:r>
              <a:rPr sz="4800" b="1" spc="125" dirty="0">
                <a:solidFill>
                  <a:srgbClr val="FFFFFF"/>
                </a:solidFill>
                <a:latin typeface="Calibri"/>
                <a:cs typeface="Calibri"/>
              </a:rPr>
              <a:t>Story</a:t>
            </a:r>
            <a:endParaRPr sz="4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140" y="310387"/>
            <a:ext cx="7550100" cy="504625"/>
          </a:xfrm>
          <a:prstGeom prst="rect">
            <a:avLst/>
          </a:prstGeom>
        </p:spPr>
        <p:txBody>
          <a:bodyPr vert="horz" wrap="square" lIns="0" tIns="12065" rIns="0" bIns="0" rtlCol="0">
            <a:spAutoFit/>
          </a:bodyPr>
          <a:lstStyle/>
          <a:p>
            <a:pPr marL="12700">
              <a:lnSpc>
                <a:spcPct val="100000"/>
              </a:lnSpc>
              <a:spcBef>
                <a:spcPts val="95"/>
              </a:spcBef>
            </a:pPr>
            <a:r>
              <a:rPr sz="3200" spc="254" dirty="0">
                <a:solidFill>
                  <a:srgbClr val="000000"/>
                </a:solidFill>
                <a:latin typeface="+mn-lt"/>
                <a:ea typeface="メイリオ" panose="020B0604030504040204" pitchFamily="50" charset="-128"/>
              </a:rPr>
              <a:t>EGYM</a:t>
            </a:r>
            <a:r>
              <a:rPr lang="ja-JP" altLang="en-US" sz="3200" spc="254" dirty="0">
                <a:solidFill>
                  <a:srgbClr val="000000"/>
                </a:solidFill>
                <a:latin typeface="+mn-lt"/>
                <a:ea typeface="メイリオ" panose="020B0604030504040204" pitchFamily="50" charset="-128"/>
              </a:rPr>
              <a:t>：</a:t>
            </a:r>
            <a:r>
              <a:rPr lang="ja-JP" altLang="en-US" sz="3200" spc="254" dirty="0">
                <a:solidFill>
                  <a:srgbClr val="000000"/>
                </a:solidFill>
                <a:latin typeface="+mj-lt"/>
                <a:ea typeface="メイリオ" panose="020B0604030504040204" pitchFamily="50" charset="-128"/>
              </a:rPr>
              <a:t>イノベーションストーリー</a:t>
            </a:r>
            <a:endParaRPr sz="3200" dirty="0">
              <a:latin typeface="+mj-lt"/>
              <a:ea typeface="メイリオ" panose="020B0604030504040204" pitchFamily="50" charset="-128"/>
            </a:endParaRPr>
          </a:p>
        </p:txBody>
      </p:sp>
      <p:sp>
        <p:nvSpPr>
          <p:cNvPr id="3" name="object 3"/>
          <p:cNvSpPr txBox="1"/>
          <p:nvPr/>
        </p:nvSpPr>
        <p:spPr>
          <a:xfrm>
            <a:off x="847140" y="911478"/>
            <a:ext cx="4639260" cy="289823"/>
          </a:xfrm>
          <a:prstGeom prst="rect">
            <a:avLst/>
          </a:prstGeom>
        </p:spPr>
        <p:txBody>
          <a:bodyPr vert="horz" wrap="square" lIns="0" tIns="12700" rIns="0" bIns="0" rtlCol="0">
            <a:spAutoFit/>
          </a:bodyPr>
          <a:lstStyle/>
          <a:p>
            <a:pPr marL="12700">
              <a:lnSpc>
                <a:spcPct val="100000"/>
              </a:lnSpc>
              <a:spcBef>
                <a:spcPts val="100"/>
              </a:spcBef>
            </a:pPr>
            <a:r>
              <a:rPr lang="ja-JP" altLang="en-US" sz="1800" b="1" dirty="0">
                <a:latin typeface="+mn-lt"/>
                <a:ea typeface="メイリオ" panose="020B0604030504040204" pitchFamily="50" charset="-128"/>
                <a:cs typeface="Calibri"/>
              </a:rPr>
              <a:t>ゲームチェンジャーとイノベーション</a:t>
            </a:r>
            <a:endParaRPr sz="1800" b="1" dirty="0">
              <a:latin typeface="+mn-lt"/>
              <a:ea typeface="メイリオ" panose="020B0604030504040204" pitchFamily="50" charset="-128"/>
              <a:cs typeface="Calibri"/>
            </a:endParaRPr>
          </a:p>
        </p:txBody>
      </p:sp>
      <p:sp>
        <p:nvSpPr>
          <p:cNvPr id="4" name="object 4"/>
          <p:cNvSpPr txBox="1"/>
          <p:nvPr/>
        </p:nvSpPr>
        <p:spPr>
          <a:xfrm>
            <a:off x="261810" y="1372362"/>
            <a:ext cx="1169136" cy="521297"/>
          </a:xfrm>
          <a:prstGeom prst="rect">
            <a:avLst/>
          </a:prstGeom>
        </p:spPr>
        <p:txBody>
          <a:bodyPr vert="horz" wrap="square" lIns="0" tIns="13335" rIns="0" bIns="0" rtlCol="0">
            <a:spAutoFit/>
          </a:bodyPr>
          <a:lstStyle/>
          <a:p>
            <a:pPr algn="ctr">
              <a:lnSpc>
                <a:spcPct val="100000"/>
              </a:lnSpc>
              <a:spcBef>
                <a:spcPts val="105"/>
              </a:spcBef>
            </a:pPr>
            <a:r>
              <a:rPr sz="1100" b="1" spc="50" dirty="0">
                <a:solidFill>
                  <a:schemeClr val="tx1">
                    <a:lumMod val="75000"/>
                    <a:lumOff val="25000"/>
                  </a:schemeClr>
                </a:solidFill>
                <a:latin typeface="+mn-lt"/>
                <a:cs typeface="Calibri"/>
              </a:rPr>
              <a:t>2010-</a:t>
            </a:r>
            <a:r>
              <a:rPr sz="1100" b="1" spc="-20" dirty="0">
                <a:solidFill>
                  <a:schemeClr val="tx1">
                    <a:lumMod val="75000"/>
                    <a:lumOff val="25000"/>
                  </a:schemeClr>
                </a:solidFill>
                <a:latin typeface="+mn-lt"/>
                <a:cs typeface="Calibri"/>
              </a:rPr>
              <a:t>2014</a:t>
            </a:r>
            <a:endParaRPr sz="1100" dirty="0">
              <a:solidFill>
                <a:schemeClr val="tx1">
                  <a:lumMod val="75000"/>
                  <a:lumOff val="25000"/>
                </a:schemeClr>
              </a:solidFill>
              <a:latin typeface="+mn-lt"/>
              <a:cs typeface="Calibri"/>
            </a:endParaRPr>
          </a:p>
          <a:p>
            <a:pPr marL="12065" marR="5080" indent="-1905" algn="ctr">
              <a:lnSpc>
                <a:spcPct val="100000"/>
              </a:lnSpc>
              <a:spcBef>
                <a:spcPts val="10"/>
              </a:spcBef>
            </a:pPr>
            <a:r>
              <a:rPr lang="ja-JP" altLang="en-US" sz="1050" dirty="0">
                <a:solidFill>
                  <a:schemeClr val="tx1">
                    <a:lumMod val="75000"/>
                    <a:lumOff val="25000"/>
                  </a:schemeClr>
                </a:solidFill>
                <a:latin typeface="+mn-lt"/>
                <a:ea typeface="メイリオ" panose="020B0604030504040204" pitchFamily="50" charset="-128"/>
                <a:cs typeface="Calibri"/>
              </a:rPr>
              <a:t>最初の</a:t>
            </a:r>
            <a:r>
              <a:rPr lang="en-US" altLang="ja-JP" sz="1050" dirty="0">
                <a:solidFill>
                  <a:schemeClr val="tx1">
                    <a:lumMod val="75000"/>
                    <a:lumOff val="25000"/>
                  </a:schemeClr>
                </a:solidFill>
                <a:latin typeface="+mn-lt"/>
                <a:ea typeface="メイリオ" panose="020B0604030504040204" pitchFamily="50" charset="-128"/>
                <a:cs typeface="Calibri"/>
              </a:rPr>
              <a:t>Strength</a:t>
            </a:r>
          </a:p>
          <a:p>
            <a:pPr marL="12065" marR="5080" indent="-1905" algn="ctr">
              <a:lnSpc>
                <a:spcPct val="100000"/>
              </a:lnSpc>
              <a:spcBef>
                <a:spcPts val="10"/>
              </a:spcBef>
            </a:pPr>
            <a:r>
              <a:rPr lang="ja-JP" altLang="en-US" sz="1050" dirty="0">
                <a:solidFill>
                  <a:schemeClr val="tx1">
                    <a:lumMod val="75000"/>
                    <a:lumOff val="25000"/>
                  </a:schemeClr>
                </a:solidFill>
                <a:latin typeface="+mn-lt"/>
                <a:ea typeface="メイリオ" panose="020B0604030504040204" pitchFamily="50" charset="-128"/>
                <a:cs typeface="Calibri"/>
              </a:rPr>
              <a:t>シリーズを開発</a:t>
            </a:r>
            <a:endParaRPr sz="1050" dirty="0">
              <a:solidFill>
                <a:schemeClr val="tx1">
                  <a:lumMod val="75000"/>
                  <a:lumOff val="25000"/>
                </a:schemeClr>
              </a:solidFill>
              <a:latin typeface="+mn-lt"/>
              <a:ea typeface="メイリオ" panose="020B0604030504040204" pitchFamily="50" charset="-128"/>
              <a:cs typeface="Calibri"/>
            </a:endParaRPr>
          </a:p>
        </p:txBody>
      </p:sp>
      <p:sp>
        <p:nvSpPr>
          <p:cNvPr id="5" name="object 5"/>
          <p:cNvSpPr txBox="1"/>
          <p:nvPr/>
        </p:nvSpPr>
        <p:spPr>
          <a:xfrm>
            <a:off x="2835020" y="4300271"/>
            <a:ext cx="1038225" cy="473848"/>
          </a:xfrm>
          <a:prstGeom prst="rect">
            <a:avLst/>
          </a:prstGeom>
        </p:spPr>
        <p:txBody>
          <a:bodyPr vert="horz" wrap="square" lIns="0" tIns="12065" rIns="0" bIns="0" rtlCol="0">
            <a:spAutoFit/>
          </a:bodyPr>
          <a:lstStyle/>
          <a:p>
            <a:pPr marL="2540" algn="ctr">
              <a:lnSpc>
                <a:spcPct val="100000"/>
              </a:lnSpc>
              <a:spcBef>
                <a:spcPts val="95"/>
              </a:spcBef>
            </a:pPr>
            <a:r>
              <a:rPr sz="1000" b="1" spc="-20" dirty="0">
                <a:solidFill>
                  <a:schemeClr val="tx1">
                    <a:lumMod val="75000"/>
                    <a:lumOff val="25000"/>
                  </a:schemeClr>
                </a:solidFill>
                <a:latin typeface="メイリオ" panose="020B0604030504040204" pitchFamily="50" charset="-128"/>
                <a:ea typeface="メイリオ" panose="020B0604030504040204" pitchFamily="50" charset="-128"/>
                <a:cs typeface="Calibri"/>
              </a:rPr>
              <a:t>2017</a:t>
            </a:r>
            <a:endParaRPr sz="10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a:p>
            <a:pPr algn="ctr">
              <a:lnSpc>
                <a:spcPct val="100000"/>
              </a:lnSpc>
            </a:pPr>
            <a:r>
              <a:rPr sz="1000" dirty="0">
                <a:solidFill>
                  <a:schemeClr val="tx1">
                    <a:lumMod val="75000"/>
                    <a:lumOff val="25000"/>
                  </a:schemeClr>
                </a:solidFill>
                <a:latin typeface="メイリオ" panose="020B0604030504040204" pitchFamily="50" charset="-128"/>
                <a:ea typeface="メイリオ" panose="020B0604030504040204" pitchFamily="50" charset="-128"/>
                <a:cs typeface="Calibri"/>
              </a:rPr>
              <a:t>Smart</a:t>
            </a:r>
            <a:r>
              <a:rPr sz="1000" spc="155" dirty="0">
                <a:solidFill>
                  <a:schemeClr val="tx1">
                    <a:lumMod val="75000"/>
                    <a:lumOff val="25000"/>
                  </a:schemeClr>
                </a:solidFill>
                <a:latin typeface="メイリオ" panose="020B0604030504040204" pitchFamily="50" charset="-128"/>
                <a:ea typeface="メイリオ" panose="020B0604030504040204" pitchFamily="50" charset="-128"/>
                <a:cs typeface="Calibri"/>
              </a:rPr>
              <a:t> </a:t>
            </a:r>
            <a:r>
              <a:rPr sz="1000" spc="30" dirty="0">
                <a:solidFill>
                  <a:schemeClr val="tx1">
                    <a:lumMod val="75000"/>
                    <a:lumOff val="25000"/>
                  </a:schemeClr>
                </a:solidFill>
                <a:latin typeface="メイリオ" panose="020B0604030504040204" pitchFamily="50" charset="-128"/>
                <a:ea typeface="メイリオ" panose="020B0604030504040204" pitchFamily="50" charset="-128"/>
                <a:cs typeface="Calibri"/>
              </a:rPr>
              <a:t>Flex</a:t>
            </a:r>
            <a:endParaRPr lang="en-US" sz="1000" spc="3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a:p>
            <a:pPr algn="ctr">
              <a:lnSpc>
                <a:spcPct val="100000"/>
              </a:lnSpc>
            </a:pPr>
            <a:r>
              <a:rPr lang="ja-JP" altLang="en-US" sz="1000" spc="30" dirty="0">
                <a:solidFill>
                  <a:schemeClr val="tx1">
                    <a:lumMod val="75000"/>
                    <a:lumOff val="25000"/>
                  </a:schemeClr>
                </a:solidFill>
                <a:latin typeface="メイリオ" panose="020B0604030504040204" pitchFamily="50" charset="-128"/>
                <a:ea typeface="メイリオ" panose="020B0604030504040204" pitchFamily="50" charset="-128"/>
                <a:cs typeface="Calibri"/>
              </a:rPr>
              <a:t>を開発</a:t>
            </a:r>
            <a:endParaRPr sz="10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sp>
        <p:nvSpPr>
          <p:cNvPr id="6" name="object 6"/>
          <p:cNvSpPr txBox="1"/>
          <p:nvPr/>
        </p:nvSpPr>
        <p:spPr>
          <a:xfrm>
            <a:off x="1772712" y="1366265"/>
            <a:ext cx="1293401" cy="690574"/>
          </a:xfrm>
          <a:prstGeom prst="rect">
            <a:avLst/>
          </a:prstGeom>
        </p:spPr>
        <p:txBody>
          <a:bodyPr vert="horz" wrap="square" lIns="0" tIns="13335" rIns="0" bIns="0" rtlCol="0">
            <a:spAutoFit/>
          </a:bodyPr>
          <a:lstStyle/>
          <a:p>
            <a:pPr marL="4445" algn="ctr">
              <a:lnSpc>
                <a:spcPct val="100000"/>
              </a:lnSpc>
              <a:spcBef>
                <a:spcPts val="105"/>
              </a:spcBef>
            </a:pPr>
            <a:r>
              <a:rPr sz="1100" b="1" spc="30" dirty="0">
                <a:solidFill>
                  <a:srgbClr val="585858"/>
                </a:solidFill>
                <a:latin typeface="+mn-lt"/>
                <a:ea typeface="メイリオ" panose="020B0604030504040204" pitchFamily="50" charset="-128"/>
                <a:cs typeface="Calibri"/>
              </a:rPr>
              <a:t>2016</a:t>
            </a:r>
            <a:endParaRPr sz="1100" dirty="0">
              <a:latin typeface="+mn-lt"/>
              <a:ea typeface="メイリオ" panose="020B0604030504040204" pitchFamily="50" charset="-128"/>
              <a:cs typeface="Calibri"/>
            </a:endParaRPr>
          </a:p>
          <a:p>
            <a:pPr algn="ctr">
              <a:lnSpc>
                <a:spcPct val="100000"/>
              </a:lnSpc>
              <a:spcBef>
                <a:spcPts val="10"/>
              </a:spcBef>
            </a:pPr>
            <a:r>
              <a:rPr lang="ja-JP" altLang="en-US" sz="1100" dirty="0">
                <a:solidFill>
                  <a:srgbClr val="585858"/>
                </a:solidFill>
                <a:latin typeface="+mn-lt"/>
                <a:ea typeface="メイリオ" panose="020B0604030504040204" pitchFamily="50" charset="-128"/>
                <a:cs typeface="Calibri"/>
              </a:rPr>
              <a:t>初回メンバーと</a:t>
            </a:r>
            <a:endParaRPr lang="en-US" altLang="ja-JP" sz="1100" dirty="0">
              <a:solidFill>
                <a:srgbClr val="585858"/>
              </a:solidFill>
              <a:latin typeface="+mn-lt"/>
              <a:ea typeface="メイリオ" panose="020B0604030504040204" pitchFamily="50" charset="-128"/>
              <a:cs typeface="Calibri"/>
            </a:endParaRPr>
          </a:p>
          <a:p>
            <a:pPr algn="ctr">
              <a:lnSpc>
                <a:spcPct val="100000"/>
              </a:lnSpc>
              <a:spcBef>
                <a:spcPts val="10"/>
              </a:spcBef>
            </a:pPr>
            <a:r>
              <a:rPr lang="ja-JP" altLang="en-US" sz="1100" dirty="0">
                <a:solidFill>
                  <a:srgbClr val="585858"/>
                </a:solidFill>
                <a:latin typeface="+mn-lt"/>
                <a:ea typeface="メイリオ" panose="020B0604030504040204" pitchFamily="50" charset="-128"/>
                <a:cs typeface="Calibri"/>
              </a:rPr>
              <a:t>トレーニングアプリ</a:t>
            </a:r>
            <a:endParaRPr sz="1100" dirty="0">
              <a:latin typeface="+mn-lt"/>
              <a:ea typeface="メイリオ" panose="020B0604030504040204" pitchFamily="50" charset="-128"/>
              <a:cs typeface="Calibri"/>
            </a:endParaRPr>
          </a:p>
        </p:txBody>
      </p:sp>
      <p:sp>
        <p:nvSpPr>
          <p:cNvPr id="7" name="object 7"/>
          <p:cNvSpPr txBox="1"/>
          <p:nvPr/>
        </p:nvSpPr>
        <p:spPr>
          <a:xfrm>
            <a:off x="3688704" y="1366265"/>
            <a:ext cx="1035696" cy="521297"/>
          </a:xfrm>
          <a:prstGeom prst="rect">
            <a:avLst/>
          </a:prstGeom>
        </p:spPr>
        <p:txBody>
          <a:bodyPr vert="horz" wrap="square" lIns="0" tIns="13335" rIns="0" bIns="0" rtlCol="0">
            <a:normAutofit/>
          </a:bodyPr>
          <a:lstStyle/>
          <a:p>
            <a:pPr marL="1905" algn="ctr">
              <a:lnSpc>
                <a:spcPct val="100000"/>
              </a:lnSpc>
              <a:spcBef>
                <a:spcPts val="105"/>
              </a:spcBef>
            </a:pPr>
            <a:r>
              <a:rPr sz="1050" b="1" spc="30" dirty="0">
                <a:solidFill>
                  <a:schemeClr val="tx1">
                    <a:lumMod val="75000"/>
                    <a:lumOff val="25000"/>
                  </a:schemeClr>
                </a:solidFill>
                <a:latin typeface="+mn-lt"/>
                <a:ea typeface="メイリオ" panose="020B0604030504040204" pitchFamily="50" charset="-128"/>
                <a:cs typeface="Calibri"/>
              </a:rPr>
              <a:t>2019</a:t>
            </a:r>
            <a:endParaRPr sz="1050" dirty="0">
              <a:solidFill>
                <a:schemeClr val="tx1">
                  <a:lumMod val="75000"/>
                  <a:lumOff val="25000"/>
                </a:schemeClr>
              </a:solidFill>
              <a:latin typeface="+mn-lt"/>
              <a:ea typeface="メイリオ" panose="020B0604030504040204" pitchFamily="50" charset="-128"/>
              <a:cs typeface="Calibri"/>
            </a:endParaRPr>
          </a:p>
          <a:p>
            <a:pPr algn="ctr">
              <a:lnSpc>
                <a:spcPct val="100000"/>
              </a:lnSpc>
            </a:pPr>
            <a:r>
              <a:rPr sz="1050" spc="55" dirty="0">
                <a:solidFill>
                  <a:schemeClr val="tx1">
                    <a:lumMod val="75000"/>
                    <a:lumOff val="25000"/>
                  </a:schemeClr>
                </a:solidFill>
                <a:latin typeface="+mn-lt"/>
                <a:ea typeface="メイリオ" panose="020B0604030504040204" pitchFamily="50" charset="-128"/>
                <a:cs typeface="Calibri"/>
              </a:rPr>
              <a:t>Smart</a:t>
            </a:r>
            <a:r>
              <a:rPr sz="1050" spc="35" dirty="0">
                <a:solidFill>
                  <a:schemeClr val="tx1">
                    <a:lumMod val="75000"/>
                    <a:lumOff val="25000"/>
                  </a:schemeClr>
                </a:solidFill>
                <a:latin typeface="+mn-lt"/>
                <a:ea typeface="メイリオ" panose="020B0604030504040204" pitchFamily="50" charset="-128"/>
                <a:cs typeface="Calibri"/>
              </a:rPr>
              <a:t> </a:t>
            </a:r>
            <a:r>
              <a:rPr sz="1050" spc="45" dirty="0">
                <a:solidFill>
                  <a:schemeClr val="tx1">
                    <a:lumMod val="75000"/>
                    <a:lumOff val="25000"/>
                  </a:schemeClr>
                </a:solidFill>
                <a:latin typeface="+mn-lt"/>
                <a:ea typeface="メイリオ" panose="020B0604030504040204" pitchFamily="50" charset="-128"/>
                <a:cs typeface="Calibri"/>
              </a:rPr>
              <a:t>Cardio</a:t>
            </a:r>
            <a:endParaRPr lang="en-US" sz="1050" spc="45" dirty="0">
              <a:solidFill>
                <a:schemeClr val="tx1">
                  <a:lumMod val="75000"/>
                  <a:lumOff val="25000"/>
                </a:schemeClr>
              </a:solidFill>
              <a:latin typeface="+mn-lt"/>
              <a:ea typeface="メイリオ" panose="020B0604030504040204" pitchFamily="50" charset="-128"/>
              <a:cs typeface="Calibri"/>
            </a:endParaRPr>
          </a:p>
          <a:p>
            <a:pPr algn="ctr">
              <a:lnSpc>
                <a:spcPct val="100000"/>
              </a:lnSpc>
            </a:pPr>
            <a:r>
              <a:rPr lang="ja-JP" altLang="en-US" sz="1050" spc="45" dirty="0">
                <a:solidFill>
                  <a:schemeClr val="tx1">
                    <a:lumMod val="75000"/>
                    <a:lumOff val="25000"/>
                  </a:schemeClr>
                </a:solidFill>
                <a:latin typeface="+mn-lt"/>
                <a:ea typeface="メイリオ" panose="020B0604030504040204" pitchFamily="50" charset="-128"/>
                <a:cs typeface="Calibri"/>
              </a:rPr>
              <a:t>を開発</a:t>
            </a:r>
            <a:endParaRPr sz="1050" dirty="0">
              <a:solidFill>
                <a:schemeClr val="tx1">
                  <a:lumMod val="75000"/>
                  <a:lumOff val="25000"/>
                </a:schemeClr>
              </a:solidFill>
              <a:latin typeface="+mn-lt"/>
              <a:ea typeface="メイリオ" panose="020B0604030504040204" pitchFamily="50" charset="-128"/>
              <a:cs typeface="Calibri"/>
            </a:endParaRPr>
          </a:p>
        </p:txBody>
      </p:sp>
      <p:grpSp>
        <p:nvGrpSpPr>
          <p:cNvPr id="8" name="object 8"/>
          <p:cNvGrpSpPr/>
          <p:nvPr/>
        </p:nvGrpSpPr>
        <p:grpSpPr>
          <a:xfrm>
            <a:off x="1063752" y="2794000"/>
            <a:ext cx="7442200" cy="391160"/>
            <a:chOff x="1063752" y="2794000"/>
            <a:chExt cx="7442200" cy="391160"/>
          </a:xfrm>
        </p:grpSpPr>
        <p:sp>
          <p:nvSpPr>
            <p:cNvPr id="9" name="object 9"/>
            <p:cNvSpPr/>
            <p:nvPr/>
          </p:nvSpPr>
          <p:spPr>
            <a:xfrm>
              <a:off x="1063752" y="2919984"/>
              <a:ext cx="913130" cy="139065"/>
            </a:xfrm>
            <a:custGeom>
              <a:avLst/>
              <a:gdLst/>
              <a:ahLst/>
              <a:cxnLst/>
              <a:rect l="l" t="t" r="r" b="b"/>
              <a:pathLst>
                <a:path w="913130" h="139064">
                  <a:moveTo>
                    <a:pt x="912875" y="0"/>
                  </a:moveTo>
                  <a:lnTo>
                    <a:pt x="69341" y="0"/>
                  </a:lnTo>
                  <a:lnTo>
                    <a:pt x="42353" y="5441"/>
                  </a:lnTo>
                  <a:lnTo>
                    <a:pt x="20312" y="20288"/>
                  </a:lnTo>
                  <a:lnTo>
                    <a:pt x="5450" y="42326"/>
                  </a:lnTo>
                  <a:lnTo>
                    <a:pt x="0" y="69342"/>
                  </a:lnTo>
                  <a:lnTo>
                    <a:pt x="5450" y="96357"/>
                  </a:lnTo>
                  <a:lnTo>
                    <a:pt x="20312" y="118395"/>
                  </a:lnTo>
                  <a:lnTo>
                    <a:pt x="42353" y="133242"/>
                  </a:lnTo>
                  <a:lnTo>
                    <a:pt x="69341" y="138684"/>
                  </a:lnTo>
                  <a:lnTo>
                    <a:pt x="912875" y="138684"/>
                  </a:lnTo>
                  <a:lnTo>
                    <a:pt x="912875" y="0"/>
                  </a:lnTo>
                  <a:close/>
                </a:path>
              </a:pathLst>
            </a:custGeom>
            <a:solidFill>
              <a:srgbClr val="000000"/>
            </a:solidFill>
          </p:spPr>
          <p:txBody>
            <a:bodyPr wrap="square" lIns="0" tIns="0" rIns="0" bIns="0" rtlCol="0"/>
            <a:lstStyle/>
            <a:p>
              <a:endParaRPr/>
            </a:p>
          </p:txBody>
        </p:sp>
        <p:pic>
          <p:nvPicPr>
            <p:cNvPr id="10" name="object 10"/>
            <p:cNvPicPr/>
            <p:nvPr/>
          </p:nvPicPr>
          <p:blipFill>
            <a:blip r:embed="rId2" cstate="print"/>
            <a:stretch>
              <a:fillRect/>
            </a:stretch>
          </p:blipFill>
          <p:spPr>
            <a:xfrm>
              <a:off x="1458976" y="3029711"/>
              <a:ext cx="168656" cy="145795"/>
            </a:xfrm>
            <a:prstGeom prst="rect">
              <a:avLst/>
            </a:prstGeom>
          </p:spPr>
        </p:pic>
        <p:sp>
          <p:nvSpPr>
            <p:cNvPr id="11" name="object 11"/>
            <p:cNvSpPr/>
            <p:nvPr/>
          </p:nvSpPr>
          <p:spPr>
            <a:xfrm>
              <a:off x="2927603" y="2919984"/>
              <a:ext cx="913130" cy="139065"/>
            </a:xfrm>
            <a:custGeom>
              <a:avLst/>
              <a:gdLst/>
              <a:ahLst/>
              <a:cxnLst/>
              <a:rect l="l" t="t" r="r" b="b"/>
              <a:pathLst>
                <a:path w="913129" h="139064">
                  <a:moveTo>
                    <a:pt x="912875" y="0"/>
                  </a:moveTo>
                  <a:lnTo>
                    <a:pt x="0" y="0"/>
                  </a:lnTo>
                  <a:lnTo>
                    <a:pt x="0" y="138683"/>
                  </a:lnTo>
                  <a:lnTo>
                    <a:pt x="912875" y="138683"/>
                  </a:lnTo>
                  <a:lnTo>
                    <a:pt x="912875" y="0"/>
                  </a:lnTo>
                  <a:close/>
                </a:path>
              </a:pathLst>
            </a:custGeom>
            <a:solidFill>
              <a:srgbClr val="000000"/>
            </a:solidFill>
          </p:spPr>
          <p:txBody>
            <a:bodyPr wrap="square" lIns="0" tIns="0" rIns="0" bIns="0" rtlCol="0"/>
            <a:lstStyle/>
            <a:p>
              <a:endParaRPr/>
            </a:p>
          </p:txBody>
        </p:sp>
        <p:pic>
          <p:nvPicPr>
            <p:cNvPr id="12" name="object 12"/>
            <p:cNvPicPr/>
            <p:nvPr/>
          </p:nvPicPr>
          <p:blipFill>
            <a:blip r:embed="rId3" cstate="print"/>
            <a:stretch>
              <a:fillRect/>
            </a:stretch>
          </p:blipFill>
          <p:spPr>
            <a:xfrm>
              <a:off x="3313684" y="3038856"/>
              <a:ext cx="168655" cy="145795"/>
            </a:xfrm>
            <a:prstGeom prst="rect">
              <a:avLst/>
            </a:prstGeom>
          </p:spPr>
        </p:pic>
        <p:sp>
          <p:nvSpPr>
            <p:cNvPr id="13" name="object 13"/>
            <p:cNvSpPr/>
            <p:nvPr/>
          </p:nvSpPr>
          <p:spPr>
            <a:xfrm>
              <a:off x="4791455" y="2919984"/>
              <a:ext cx="913130" cy="139065"/>
            </a:xfrm>
            <a:custGeom>
              <a:avLst/>
              <a:gdLst/>
              <a:ahLst/>
              <a:cxnLst/>
              <a:rect l="l" t="t" r="r" b="b"/>
              <a:pathLst>
                <a:path w="913129" h="139064">
                  <a:moveTo>
                    <a:pt x="912876" y="0"/>
                  </a:moveTo>
                  <a:lnTo>
                    <a:pt x="0" y="0"/>
                  </a:lnTo>
                  <a:lnTo>
                    <a:pt x="0" y="138683"/>
                  </a:lnTo>
                  <a:lnTo>
                    <a:pt x="912876" y="138683"/>
                  </a:lnTo>
                  <a:lnTo>
                    <a:pt x="912876" y="0"/>
                  </a:lnTo>
                  <a:close/>
                </a:path>
              </a:pathLst>
            </a:custGeom>
            <a:solidFill>
              <a:srgbClr val="000000"/>
            </a:solidFill>
          </p:spPr>
          <p:txBody>
            <a:bodyPr wrap="square" lIns="0" tIns="0" rIns="0" bIns="0" rtlCol="0"/>
            <a:lstStyle/>
            <a:p>
              <a:endParaRPr/>
            </a:p>
          </p:txBody>
        </p:sp>
        <p:pic>
          <p:nvPicPr>
            <p:cNvPr id="14" name="object 14"/>
            <p:cNvPicPr/>
            <p:nvPr/>
          </p:nvPicPr>
          <p:blipFill>
            <a:blip r:embed="rId4" cstate="print"/>
            <a:stretch>
              <a:fillRect/>
            </a:stretch>
          </p:blipFill>
          <p:spPr>
            <a:xfrm>
              <a:off x="5195823" y="3032759"/>
              <a:ext cx="168655" cy="145795"/>
            </a:xfrm>
            <a:prstGeom prst="rect">
              <a:avLst/>
            </a:prstGeom>
          </p:spPr>
        </p:pic>
        <p:sp>
          <p:nvSpPr>
            <p:cNvPr id="15" name="object 15"/>
            <p:cNvSpPr/>
            <p:nvPr/>
          </p:nvSpPr>
          <p:spPr>
            <a:xfrm>
              <a:off x="3860291" y="2919984"/>
              <a:ext cx="911860" cy="139065"/>
            </a:xfrm>
            <a:custGeom>
              <a:avLst/>
              <a:gdLst/>
              <a:ahLst/>
              <a:cxnLst/>
              <a:rect l="l" t="t" r="r" b="b"/>
              <a:pathLst>
                <a:path w="911860" h="139064">
                  <a:moveTo>
                    <a:pt x="911351" y="0"/>
                  </a:moveTo>
                  <a:lnTo>
                    <a:pt x="0" y="0"/>
                  </a:lnTo>
                  <a:lnTo>
                    <a:pt x="0" y="138683"/>
                  </a:lnTo>
                  <a:lnTo>
                    <a:pt x="911351" y="138683"/>
                  </a:lnTo>
                  <a:lnTo>
                    <a:pt x="911351" y="0"/>
                  </a:lnTo>
                  <a:close/>
                </a:path>
              </a:pathLst>
            </a:custGeom>
            <a:solidFill>
              <a:srgbClr val="000000"/>
            </a:solidFill>
          </p:spPr>
          <p:txBody>
            <a:bodyPr wrap="square" lIns="0" tIns="0" rIns="0" bIns="0" rtlCol="0"/>
            <a:lstStyle/>
            <a:p>
              <a:endParaRPr/>
            </a:p>
          </p:txBody>
        </p:sp>
        <p:pic>
          <p:nvPicPr>
            <p:cNvPr id="16" name="object 16"/>
            <p:cNvPicPr/>
            <p:nvPr/>
          </p:nvPicPr>
          <p:blipFill>
            <a:blip r:embed="rId5" cstate="print"/>
            <a:stretch>
              <a:fillRect/>
            </a:stretch>
          </p:blipFill>
          <p:spPr>
            <a:xfrm>
              <a:off x="4241291" y="2794000"/>
              <a:ext cx="168656" cy="145795"/>
            </a:xfrm>
            <a:prstGeom prst="rect">
              <a:avLst/>
            </a:prstGeom>
          </p:spPr>
        </p:pic>
        <p:sp>
          <p:nvSpPr>
            <p:cNvPr id="17" name="object 17"/>
            <p:cNvSpPr/>
            <p:nvPr/>
          </p:nvSpPr>
          <p:spPr>
            <a:xfrm>
              <a:off x="1996440" y="2919984"/>
              <a:ext cx="913130" cy="139065"/>
            </a:xfrm>
            <a:custGeom>
              <a:avLst/>
              <a:gdLst/>
              <a:ahLst/>
              <a:cxnLst/>
              <a:rect l="l" t="t" r="r" b="b"/>
              <a:pathLst>
                <a:path w="913130" h="139064">
                  <a:moveTo>
                    <a:pt x="912876" y="0"/>
                  </a:moveTo>
                  <a:lnTo>
                    <a:pt x="0" y="0"/>
                  </a:lnTo>
                  <a:lnTo>
                    <a:pt x="0" y="138683"/>
                  </a:lnTo>
                  <a:lnTo>
                    <a:pt x="912876" y="138683"/>
                  </a:lnTo>
                  <a:lnTo>
                    <a:pt x="912876" y="0"/>
                  </a:lnTo>
                  <a:close/>
                </a:path>
              </a:pathLst>
            </a:custGeom>
            <a:solidFill>
              <a:srgbClr val="000000"/>
            </a:solidFill>
          </p:spPr>
          <p:txBody>
            <a:bodyPr wrap="square" lIns="0" tIns="0" rIns="0" bIns="0" rtlCol="0"/>
            <a:lstStyle/>
            <a:p>
              <a:endParaRPr/>
            </a:p>
          </p:txBody>
        </p:sp>
        <p:pic>
          <p:nvPicPr>
            <p:cNvPr id="18" name="object 18"/>
            <p:cNvPicPr/>
            <p:nvPr/>
          </p:nvPicPr>
          <p:blipFill>
            <a:blip r:embed="rId6" cstate="print"/>
            <a:stretch>
              <a:fillRect/>
            </a:stretch>
          </p:blipFill>
          <p:spPr>
            <a:xfrm>
              <a:off x="2360676" y="2800095"/>
              <a:ext cx="168656" cy="145796"/>
            </a:xfrm>
            <a:prstGeom prst="rect">
              <a:avLst/>
            </a:prstGeom>
          </p:spPr>
        </p:pic>
        <p:sp>
          <p:nvSpPr>
            <p:cNvPr id="19" name="object 19"/>
            <p:cNvSpPr/>
            <p:nvPr/>
          </p:nvSpPr>
          <p:spPr>
            <a:xfrm>
              <a:off x="6661404" y="2923031"/>
              <a:ext cx="913130" cy="137160"/>
            </a:xfrm>
            <a:custGeom>
              <a:avLst/>
              <a:gdLst/>
              <a:ahLst/>
              <a:cxnLst/>
              <a:rect l="l" t="t" r="r" b="b"/>
              <a:pathLst>
                <a:path w="913129" h="137160">
                  <a:moveTo>
                    <a:pt x="912876" y="0"/>
                  </a:moveTo>
                  <a:lnTo>
                    <a:pt x="0" y="0"/>
                  </a:lnTo>
                  <a:lnTo>
                    <a:pt x="0" y="137160"/>
                  </a:lnTo>
                  <a:lnTo>
                    <a:pt x="912876" y="137160"/>
                  </a:lnTo>
                  <a:lnTo>
                    <a:pt x="912876" y="0"/>
                  </a:lnTo>
                  <a:close/>
                </a:path>
              </a:pathLst>
            </a:custGeom>
            <a:solidFill>
              <a:srgbClr val="000000"/>
            </a:solidFill>
          </p:spPr>
          <p:txBody>
            <a:bodyPr wrap="square" lIns="0" tIns="0" rIns="0" bIns="0" rtlCol="0"/>
            <a:lstStyle/>
            <a:p>
              <a:endParaRPr/>
            </a:p>
          </p:txBody>
        </p:sp>
        <p:pic>
          <p:nvPicPr>
            <p:cNvPr id="20" name="object 20"/>
            <p:cNvPicPr/>
            <p:nvPr/>
          </p:nvPicPr>
          <p:blipFill>
            <a:blip r:embed="rId7" cstate="print"/>
            <a:stretch>
              <a:fillRect/>
            </a:stretch>
          </p:blipFill>
          <p:spPr>
            <a:xfrm>
              <a:off x="7968995" y="2794000"/>
              <a:ext cx="168655" cy="145795"/>
            </a:xfrm>
            <a:prstGeom prst="rect">
              <a:avLst/>
            </a:prstGeom>
          </p:spPr>
        </p:pic>
        <p:sp>
          <p:nvSpPr>
            <p:cNvPr id="21" name="object 21"/>
            <p:cNvSpPr/>
            <p:nvPr/>
          </p:nvSpPr>
          <p:spPr>
            <a:xfrm>
              <a:off x="7594092" y="2923031"/>
              <a:ext cx="911860" cy="137160"/>
            </a:xfrm>
            <a:custGeom>
              <a:avLst/>
              <a:gdLst/>
              <a:ahLst/>
              <a:cxnLst/>
              <a:rect l="l" t="t" r="r" b="b"/>
              <a:pathLst>
                <a:path w="911859" h="137160">
                  <a:moveTo>
                    <a:pt x="911351" y="0"/>
                  </a:moveTo>
                  <a:lnTo>
                    <a:pt x="0" y="0"/>
                  </a:lnTo>
                  <a:lnTo>
                    <a:pt x="0" y="137160"/>
                  </a:lnTo>
                  <a:lnTo>
                    <a:pt x="911351" y="137160"/>
                  </a:lnTo>
                  <a:lnTo>
                    <a:pt x="911351" y="0"/>
                  </a:lnTo>
                  <a:close/>
                </a:path>
              </a:pathLst>
            </a:custGeom>
            <a:solidFill>
              <a:srgbClr val="000000"/>
            </a:solidFill>
          </p:spPr>
          <p:txBody>
            <a:bodyPr wrap="square" lIns="0" tIns="0" rIns="0" bIns="0" rtlCol="0"/>
            <a:lstStyle/>
            <a:p>
              <a:endParaRPr/>
            </a:p>
          </p:txBody>
        </p:sp>
        <p:pic>
          <p:nvPicPr>
            <p:cNvPr id="22" name="object 22"/>
            <p:cNvPicPr/>
            <p:nvPr/>
          </p:nvPicPr>
          <p:blipFill>
            <a:blip r:embed="rId2" cstate="print"/>
            <a:stretch>
              <a:fillRect/>
            </a:stretch>
          </p:blipFill>
          <p:spPr>
            <a:xfrm>
              <a:off x="7044436" y="3038856"/>
              <a:ext cx="168656" cy="145795"/>
            </a:xfrm>
            <a:prstGeom prst="rect">
              <a:avLst/>
            </a:prstGeom>
          </p:spPr>
        </p:pic>
      </p:grpSp>
      <p:sp>
        <p:nvSpPr>
          <p:cNvPr id="23" name="object 23"/>
          <p:cNvSpPr txBox="1"/>
          <p:nvPr/>
        </p:nvSpPr>
        <p:spPr>
          <a:xfrm>
            <a:off x="4794250" y="4283507"/>
            <a:ext cx="887730" cy="473848"/>
          </a:xfrm>
          <a:prstGeom prst="rect">
            <a:avLst/>
          </a:prstGeom>
        </p:spPr>
        <p:txBody>
          <a:bodyPr vert="horz" wrap="square" lIns="0" tIns="12065" rIns="0" bIns="0" rtlCol="0">
            <a:spAutoFit/>
          </a:bodyPr>
          <a:lstStyle/>
          <a:p>
            <a:pPr algn="ctr">
              <a:lnSpc>
                <a:spcPct val="100000"/>
              </a:lnSpc>
              <a:spcBef>
                <a:spcPts val="95"/>
              </a:spcBef>
            </a:pPr>
            <a:r>
              <a:rPr sz="1000" b="1" spc="-20" dirty="0">
                <a:solidFill>
                  <a:srgbClr val="585858"/>
                </a:solidFill>
                <a:latin typeface="Calibri"/>
                <a:cs typeface="Calibri"/>
              </a:rPr>
              <a:t>2019</a:t>
            </a:r>
            <a:endParaRPr sz="1000" dirty="0">
              <a:latin typeface="Calibri"/>
              <a:cs typeface="Calibri"/>
            </a:endParaRPr>
          </a:p>
          <a:p>
            <a:pPr algn="ctr">
              <a:lnSpc>
                <a:spcPct val="100000"/>
              </a:lnSpc>
            </a:pPr>
            <a:r>
              <a:rPr sz="1000" dirty="0">
                <a:solidFill>
                  <a:srgbClr val="585858"/>
                </a:solidFill>
                <a:latin typeface="Calibri"/>
                <a:cs typeface="Calibri"/>
              </a:rPr>
              <a:t>Smart</a:t>
            </a:r>
            <a:r>
              <a:rPr sz="1000" spc="285" dirty="0">
                <a:solidFill>
                  <a:srgbClr val="585858"/>
                </a:solidFill>
                <a:latin typeface="Calibri"/>
                <a:cs typeface="Calibri"/>
              </a:rPr>
              <a:t> </a:t>
            </a:r>
            <a:r>
              <a:rPr sz="1000" spc="-10" dirty="0">
                <a:solidFill>
                  <a:srgbClr val="585858"/>
                </a:solidFill>
                <a:latin typeface="Calibri"/>
                <a:cs typeface="Calibri"/>
              </a:rPr>
              <a:t>Strength</a:t>
            </a:r>
            <a:endParaRPr sz="1000" dirty="0">
              <a:latin typeface="Calibri"/>
              <a:cs typeface="Calibri"/>
            </a:endParaRPr>
          </a:p>
          <a:p>
            <a:pPr algn="ctr">
              <a:lnSpc>
                <a:spcPct val="100000"/>
              </a:lnSpc>
            </a:pPr>
            <a:r>
              <a:rPr sz="1000" spc="-10" dirty="0">
                <a:solidFill>
                  <a:srgbClr val="585858"/>
                </a:solidFill>
                <a:latin typeface="Calibri"/>
                <a:cs typeface="Calibri"/>
              </a:rPr>
              <a:t>“Vision”</a:t>
            </a:r>
            <a:r>
              <a:rPr lang="ja-JP" altLang="en-US" sz="1000" spc="-10" dirty="0">
                <a:solidFill>
                  <a:srgbClr val="585858"/>
                </a:solidFill>
                <a:latin typeface="メイリオ" panose="020B0604030504040204" pitchFamily="50" charset="-128"/>
                <a:ea typeface="メイリオ" panose="020B0604030504040204" pitchFamily="50" charset="-128"/>
                <a:cs typeface="Calibri"/>
              </a:rPr>
              <a:t>を開発</a:t>
            </a:r>
            <a:endParaRPr sz="1000" dirty="0">
              <a:latin typeface="メイリオ" panose="020B0604030504040204" pitchFamily="50" charset="-128"/>
              <a:ea typeface="メイリオ" panose="020B0604030504040204" pitchFamily="50" charset="-128"/>
              <a:cs typeface="Calibri"/>
            </a:endParaRPr>
          </a:p>
        </p:txBody>
      </p:sp>
      <p:sp>
        <p:nvSpPr>
          <p:cNvPr id="24" name="object 24"/>
          <p:cNvSpPr txBox="1"/>
          <p:nvPr/>
        </p:nvSpPr>
        <p:spPr>
          <a:xfrm>
            <a:off x="6324600" y="4228526"/>
            <a:ext cx="1492288" cy="781624"/>
          </a:xfrm>
          <a:prstGeom prst="rect">
            <a:avLst/>
          </a:prstGeom>
        </p:spPr>
        <p:txBody>
          <a:bodyPr vert="horz" wrap="square" lIns="0" tIns="12065" rIns="0" bIns="0" rtlCol="0">
            <a:spAutoFit/>
          </a:bodyPr>
          <a:lstStyle/>
          <a:p>
            <a:pPr marL="1270" algn="ctr">
              <a:lnSpc>
                <a:spcPct val="100000"/>
              </a:lnSpc>
              <a:spcBef>
                <a:spcPts val="95"/>
              </a:spcBef>
            </a:pPr>
            <a:r>
              <a:rPr sz="1000" b="1" spc="-20" dirty="0">
                <a:solidFill>
                  <a:srgbClr val="585858"/>
                </a:solidFill>
                <a:latin typeface="メイリオ" panose="020B0604030504040204" pitchFamily="50" charset="-128"/>
                <a:ea typeface="メイリオ" panose="020B0604030504040204" pitchFamily="50" charset="-128"/>
                <a:cs typeface="Calibri"/>
              </a:rPr>
              <a:t>2020</a:t>
            </a:r>
            <a:endParaRPr sz="1000" dirty="0">
              <a:latin typeface="メイリオ" panose="020B0604030504040204" pitchFamily="50" charset="-128"/>
              <a:ea typeface="メイリオ" panose="020B0604030504040204" pitchFamily="50" charset="-128"/>
              <a:cs typeface="Calibri"/>
            </a:endParaRPr>
          </a:p>
          <a:p>
            <a:pPr marL="12700" marR="5080" algn="ctr">
              <a:lnSpc>
                <a:spcPct val="100000"/>
              </a:lnSpc>
            </a:pPr>
            <a:r>
              <a:rPr sz="1000" spc="95" dirty="0">
                <a:solidFill>
                  <a:srgbClr val="585858"/>
                </a:solidFill>
                <a:latin typeface="メイリオ" panose="020B0604030504040204" pitchFamily="50" charset="-128"/>
                <a:ea typeface="メイリオ" panose="020B0604030504040204" pitchFamily="50" charset="-128"/>
                <a:cs typeface="Calibri"/>
              </a:rPr>
              <a:t>EGYM</a:t>
            </a:r>
            <a:r>
              <a:rPr lang="ja-JP" altLang="en-US" sz="1000" spc="95" dirty="0">
                <a:solidFill>
                  <a:srgbClr val="585858"/>
                </a:solidFill>
                <a:latin typeface="メイリオ" panose="020B0604030504040204" pitchFamily="50" charset="-128"/>
                <a:ea typeface="メイリオ" panose="020B0604030504040204" pitchFamily="50" charset="-128"/>
                <a:cs typeface="Calibri"/>
              </a:rPr>
              <a:t>ブランドの</a:t>
            </a:r>
            <a:endParaRPr lang="en-US" altLang="ja-JP" sz="1000" spc="95" dirty="0">
              <a:solidFill>
                <a:srgbClr val="585858"/>
              </a:solidFill>
              <a:latin typeface="メイリオ" panose="020B0604030504040204" pitchFamily="50" charset="-128"/>
              <a:ea typeface="メイリオ" panose="020B0604030504040204" pitchFamily="50" charset="-128"/>
              <a:cs typeface="Calibri"/>
            </a:endParaRPr>
          </a:p>
          <a:p>
            <a:pPr marL="12700" marR="5080" algn="ctr">
              <a:lnSpc>
                <a:spcPct val="100000"/>
              </a:lnSpc>
            </a:pPr>
            <a:r>
              <a:rPr lang="ja-JP" altLang="en-US" sz="1000" spc="95" dirty="0">
                <a:solidFill>
                  <a:srgbClr val="585858"/>
                </a:solidFill>
                <a:latin typeface="メイリオ" panose="020B0604030504040204" pitchFamily="50" charset="-128"/>
                <a:ea typeface="メイリオ" panose="020B0604030504040204" pitchFamily="50" charset="-128"/>
                <a:cs typeface="Calibri"/>
              </a:rPr>
              <a:t>メンバーアプリ</a:t>
            </a:r>
            <a:r>
              <a:rPr lang="en-US" altLang="ja-JP" sz="1000" spc="95" dirty="0">
                <a:solidFill>
                  <a:srgbClr val="585858"/>
                </a:solidFill>
                <a:latin typeface="メイリオ" panose="020B0604030504040204" pitchFamily="50" charset="-128"/>
                <a:ea typeface="メイリオ" panose="020B0604030504040204" pitchFamily="50" charset="-128"/>
                <a:cs typeface="Calibri"/>
              </a:rPr>
              <a:t>+</a:t>
            </a:r>
          </a:p>
          <a:p>
            <a:pPr marL="12700" marR="5080" algn="ctr">
              <a:lnSpc>
                <a:spcPct val="100000"/>
              </a:lnSpc>
            </a:pPr>
            <a:r>
              <a:rPr lang="ja-JP" altLang="en-US" sz="1000" spc="95" dirty="0">
                <a:solidFill>
                  <a:srgbClr val="585858"/>
                </a:solidFill>
                <a:latin typeface="メイリオ" panose="020B0604030504040204" pitchFamily="50" charset="-128"/>
                <a:ea typeface="メイリオ" panose="020B0604030504040204" pitchFamily="50" charset="-128"/>
                <a:cs typeface="Calibri"/>
              </a:rPr>
              <a:t>トレーナーアプリ</a:t>
            </a:r>
            <a:r>
              <a:rPr lang="en-US" altLang="ja-JP" sz="1000" spc="95" dirty="0">
                <a:solidFill>
                  <a:srgbClr val="585858"/>
                </a:solidFill>
                <a:latin typeface="メイリオ" panose="020B0604030504040204" pitchFamily="50" charset="-128"/>
                <a:ea typeface="メイリオ" panose="020B0604030504040204" pitchFamily="50" charset="-128"/>
                <a:cs typeface="Calibri"/>
              </a:rPr>
              <a:t>2.0</a:t>
            </a:r>
            <a:r>
              <a:rPr sz="1000" spc="45" dirty="0">
                <a:solidFill>
                  <a:srgbClr val="585858"/>
                </a:solidFill>
                <a:latin typeface="メイリオ" panose="020B0604030504040204" pitchFamily="50" charset="-128"/>
                <a:ea typeface="メイリオ" panose="020B0604030504040204" pitchFamily="50" charset="-128"/>
                <a:cs typeface="Calibri"/>
              </a:rPr>
              <a:t>+ </a:t>
            </a:r>
            <a:r>
              <a:rPr sz="1000" dirty="0">
                <a:solidFill>
                  <a:srgbClr val="585858"/>
                </a:solidFill>
                <a:latin typeface="メイリオ" panose="020B0604030504040204" pitchFamily="50" charset="-128"/>
                <a:ea typeface="メイリオ" panose="020B0604030504040204" pitchFamily="50" charset="-128"/>
                <a:cs typeface="Calibri"/>
              </a:rPr>
              <a:t>Immunity</a:t>
            </a:r>
            <a:r>
              <a:rPr sz="1000" spc="195" dirty="0">
                <a:solidFill>
                  <a:srgbClr val="585858"/>
                </a:solidFill>
                <a:latin typeface="メイリオ" panose="020B0604030504040204" pitchFamily="50" charset="-128"/>
                <a:ea typeface="メイリオ" panose="020B0604030504040204" pitchFamily="50" charset="-128"/>
                <a:cs typeface="Calibri"/>
              </a:rPr>
              <a:t> </a:t>
            </a:r>
            <a:r>
              <a:rPr sz="1000" spc="50" dirty="0">
                <a:solidFill>
                  <a:srgbClr val="585858"/>
                </a:solidFill>
                <a:latin typeface="メイリオ" panose="020B0604030504040204" pitchFamily="50" charset="-128"/>
                <a:ea typeface="メイリオ" panose="020B0604030504040204" pitchFamily="50" charset="-128"/>
                <a:cs typeface="Calibri"/>
              </a:rPr>
              <a:t>Boost</a:t>
            </a:r>
            <a:r>
              <a:rPr lang="ja-JP" altLang="en-US" sz="1000" spc="50" dirty="0">
                <a:solidFill>
                  <a:srgbClr val="585858"/>
                </a:solidFill>
                <a:latin typeface="メイリオ" panose="020B0604030504040204" pitchFamily="50" charset="-128"/>
                <a:ea typeface="メイリオ" panose="020B0604030504040204" pitchFamily="50" charset="-128"/>
                <a:cs typeface="Calibri"/>
              </a:rPr>
              <a:t>を開発</a:t>
            </a:r>
            <a:endParaRPr sz="1000" dirty="0">
              <a:latin typeface="メイリオ" panose="020B0604030504040204" pitchFamily="50" charset="-128"/>
              <a:ea typeface="メイリオ" panose="020B0604030504040204" pitchFamily="50" charset="-128"/>
              <a:cs typeface="Calibri"/>
            </a:endParaRPr>
          </a:p>
        </p:txBody>
      </p:sp>
      <p:sp>
        <p:nvSpPr>
          <p:cNvPr id="25" name="object 25"/>
          <p:cNvSpPr txBox="1"/>
          <p:nvPr/>
        </p:nvSpPr>
        <p:spPr>
          <a:xfrm>
            <a:off x="7622540" y="1359662"/>
            <a:ext cx="883412" cy="475130"/>
          </a:xfrm>
          <a:prstGeom prst="rect">
            <a:avLst/>
          </a:prstGeom>
        </p:spPr>
        <p:txBody>
          <a:bodyPr vert="horz" wrap="square" lIns="0" tIns="13335" rIns="0" bIns="0" rtlCol="0">
            <a:spAutoFit/>
          </a:bodyPr>
          <a:lstStyle/>
          <a:p>
            <a:pPr marL="635" algn="ctr">
              <a:lnSpc>
                <a:spcPct val="100000"/>
              </a:lnSpc>
              <a:spcBef>
                <a:spcPts val="105"/>
              </a:spcBef>
            </a:pPr>
            <a:r>
              <a:rPr sz="1000" b="1" spc="30" dirty="0">
                <a:solidFill>
                  <a:srgbClr val="585858"/>
                </a:solidFill>
                <a:latin typeface="メイリオ" panose="020B0604030504040204" pitchFamily="50" charset="-128"/>
                <a:ea typeface="メイリオ" panose="020B0604030504040204" pitchFamily="50" charset="-128"/>
                <a:cs typeface="Calibri"/>
              </a:rPr>
              <a:t>2021</a:t>
            </a:r>
          </a:p>
          <a:p>
            <a:pPr algn="ctr">
              <a:lnSpc>
                <a:spcPct val="100000"/>
              </a:lnSpc>
            </a:pPr>
            <a:r>
              <a:rPr lang="ja-JP" altLang="en-US" sz="1000" spc="55" dirty="0">
                <a:solidFill>
                  <a:srgbClr val="585858"/>
                </a:solidFill>
                <a:latin typeface="メイリオ" panose="020B0604030504040204" pitchFamily="50" charset="-128"/>
                <a:ea typeface="メイリオ" panose="020B0604030504040204" pitchFamily="50" charset="-128"/>
                <a:cs typeface="Calibri"/>
              </a:rPr>
              <a:t>フィットネスハブを開発</a:t>
            </a:r>
            <a:endParaRPr sz="1000" dirty="0">
              <a:latin typeface="メイリオ" panose="020B0604030504040204" pitchFamily="50" charset="-128"/>
              <a:ea typeface="メイリオ" panose="020B0604030504040204" pitchFamily="50" charset="-128"/>
              <a:cs typeface="Calibri"/>
            </a:endParaRPr>
          </a:p>
        </p:txBody>
      </p:sp>
      <p:grpSp>
        <p:nvGrpSpPr>
          <p:cNvPr id="26" name="object 26"/>
          <p:cNvGrpSpPr/>
          <p:nvPr/>
        </p:nvGrpSpPr>
        <p:grpSpPr>
          <a:xfrm>
            <a:off x="288036" y="2051304"/>
            <a:ext cx="8684260" cy="2226945"/>
            <a:chOff x="288036" y="2051304"/>
            <a:chExt cx="8684260" cy="2226945"/>
          </a:xfrm>
        </p:grpSpPr>
        <p:sp>
          <p:nvSpPr>
            <p:cNvPr id="27" name="object 27"/>
            <p:cNvSpPr/>
            <p:nvPr/>
          </p:nvSpPr>
          <p:spPr>
            <a:xfrm>
              <a:off x="5724144" y="2919984"/>
              <a:ext cx="911860" cy="139065"/>
            </a:xfrm>
            <a:custGeom>
              <a:avLst/>
              <a:gdLst/>
              <a:ahLst/>
              <a:cxnLst/>
              <a:rect l="l" t="t" r="r" b="b"/>
              <a:pathLst>
                <a:path w="911859" h="139064">
                  <a:moveTo>
                    <a:pt x="911351" y="0"/>
                  </a:moveTo>
                  <a:lnTo>
                    <a:pt x="0" y="0"/>
                  </a:lnTo>
                  <a:lnTo>
                    <a:pt x="0" y="138683"/>
                  </a:lnTo>
                  <a:lnTo>
                    <a:pt x="911351" y="138683"/>
                  </a:lnTo>
                  <a:lnTo>
                    <a:pt x="911351" y="0"/>
                  </a:lnTo>
                  <a:close/>
                </a:path>
              </a:pathLst>
            </a:custGeom>
            <a:solidFill>
              <a:srgbClr val="000000"/>
            </a:solidFill>
          </p:spPr>
          <p:txBody>
            <a:bodyPr wrap="square" lIns="0" tIns="0" rIns="0" bIns="0" rtlCol="0"/>
            <a:lstStyle/>
            <a:p>
              <a:endParaRPr/>
            </a:p>
          </p:txBody>
        </p:sp>
        <p:pic>
          <p:nvPicPr>
            <p:cNvPr id="28" name="object 28"/>
            <p:cNvPicPr/>
            <p:nvPr/>
          </p:nvPicPr>
          <p:blipFill>
            <a:blip r:embed="rId5" cstate="print"/>
            <a:stretch>
              <a:fillRect/>
            </a:stretch>
          </p:blipFill>
          <p:spPr>
            <a:xfrm>
              <a:off x="6105144" y="2794000"/>
              <a:ext cx="168655" cy="145795"/>
            </a:xfrm>
            <a:prstGeom prst="rect">
              <a:avLst/>
            </a:prstGeom>
          </p:spPr>
        </p:pic>
        <p:sp>
          <p:nvSpPr>
            <p:cNvPr id="29" name="object 29"/>
            <p:cNvSpPr/>
            <p:nvPr/>
          </p:nvSpPr>
          <p:spPr>
            <a:xfrm>
              <a:off x="8138159" y="2926080"/>
              <a:ext cx="486409" cy="134620"/>
            </a:xfrm>
            <a:custGeom>
              <a:avLst/>
              <a:gdLst/>
              <a:ahLst/>
              <a:cxnLst/>
              <a:rect l="l" t="t" r="r" b="b"/>
              <a:pathLst>
                <a:path w="486409" h="134619">
                  <a:moveTo>
                    <a:pt x="419100" y="0"/>
                  </a:moveTo>
                  <a:lnTo>
                    <a:pt x="0" y="0"/>
                  </a:lnTo>
                  <a:lnTo>
                    <a:pt x="0" y="134112"/>
                  </a:lnTo>
                  <a:lnTo>
                    <a:pt x="419100" y="134112"/>
                  </a:lnTo>
                  <a:lnTo>
                    <a:pt x="445222" y="128849"/>
                  </a:lnTo>
                  <a:lnTo>
                    <a:pt x="466534" y="114490"/>
                  </a:lnTo>
                  <a:lnTo>
                    <a:pt x="480893" y="93178"/>
                  </a:lnTo>
                  <a:lnTo>
                    <a:pt x="486156" y="67056"/>
                  </a:lnTo>
                  <a:lnTo>
                    <a:pt x="480893" y="40933"/>
                  </a:lnTo>
                  <a:lnTo>
                    <a:pt x="466534" y="19621"/>
                  </a:lnTo>
                  <a:lnTo>
                    <a:pt x="445222" y="5262"/>
                  </a:lnTo>
                  <a:lnTo>
                    <a:pt x="419100" y="0"/>
                  </a:lnTo>
                  <a:close/>
                </a:path>
              </a:pathLst>
            </a:custGeom>
            <a:solidFill>
              <a:srgbClr val="D15B04"/>
            </a:solidFill>
          </p:spPr>
          <p:txBody>
            <a:bodyPr wrap="square" lIns="0" tIns="0" rIns="0" bIns="0" rtlCol="0"/>
            <a:lstStyle/>
            <a:p>
              <a:endParaRPr/>
            </a:p>
          </p:txBody>
        </p:sp>
        <p:pic>
          <p:nvPicPr>
            <p:cNvPr id="30" name="object 30"/>
            <p:cNvPicPr/>
            <p:nvPr/>
          </p:nvPicPr>
          <p:blipFill>
            <a:blip r:embed="rId8" cstate="print"/>
            <a:stretch>
              <a:fillRect/>
            </a:stretch>
          </p:blipFill>
          <p:spPr>
            <a:xfrm>
              <a:off x="7115555" y="2051304"/>
              <a:ext cx="1856231" cy="1722120"/>
            </a:xfrm>
            <a:prstGeom prst="rect">
              <a:avLst/>
            </a:prstGeom>
          </p:spPr>
        </p:pic>
        <p:pic>
          <p:nvPicPr>
            <p:cNvPr id="31" name="object 31"/>
            <p:cNvPicPr/>
            <p:nvPr/>
          </p:nvPicPr>
          <p:blipFill>
            <a:blip r:embed="rId9" cstate="print"/>
            <a:stretch>
              <a:fillRect/>
            </a:stretch>
          </p:blipFill>
          <p:spPr>
            <a:xfrm>
              <a:off x="1269491" y="3226719"/>
              <a:ext cx="597408" cy="484055"/>
            </a:xfrm>
            <a:prstGeom prst="rect">
              <a:avLst/>
            </a:prstGeom>
          </p:spPr>
        </p:pic>
        <p:pic>
          <p:nvPicPr>
            <p:cNvPr id="32" name="object 32"/>
            <p:cNvPicPr/>
            <p:nvPr/>
          </p:nvPicPr>
          <p:blipFill>
            <a:blip r:embed="rId10" cstate="print"/>
            <a:stretch>
              <a:fillRect/>
            </a:stretch>
          </p:blipFill>
          <p:spPr>
            <a:xfrm>
              <a:off x="1333500" y="3276600"/>
              <a:ext cx="467868" cy="318516"/>
            </a:xfrm>
            <a:prstGeom prst="rect">
              <a:avLst/>
            </a:prstGeom>
          </p:spPr>
        </p:pic>
        <p:pic>
          <p:nvPicPr>
            <p:cNvPr id="33" name="object 33"/>
            <p:cNvPicPr/>
            <p:nvPr/>
          </p:nvPicPr>
          <p:blipFill>
            <a:blip r:embed="rId11" cstate="print"/>
            <a:stretch>
              <a:fillRect/>
            </a:stretch>
          </p:blipFill>
          <p:spPr>
            <a:xfrm>
              <a:off x="1323911" y="3267011"/>
              <a:ext cx="489648" cy="337566"/>
            </a:xfrm>
            <a:prstGeom prst="rect">
              <a:avLst/>
            </a:prstGeom>
          </p:spPr>
        </p:pic>
        <p:pic>
          <p:nvPicPr>
            <p:cNvPr id="34" name="object 34"/>
            <p:cNvPicPr/>
            <p:nvPr/>
          </p:nvPicPr>
          <p:blipFill>
            <a:blip r:embed="rId12" cstate="print"/>
            <a:stretch>
              <a:fillRect/>
            </a:stretch>
          </p:blipFill>
          <p:spPr>
            <a:xfrm>
              <a:off x="1441703" y="3468624"/>
              <a:ext cx="743711" cy="687323"/>
            </a:xfrm>
            <a:prstGeom prst="rect">
              <a:avLst/>
            </a:prstGeom>
          </p:spPr>
        </p:pic>
        <p:pic>
          <p:nvPicPr>
            <p:cNvPr id="35" name="object 35"/>
            <p:cNvPicPr/>
            <p:nvPr/>
          </p:nvPicPr>
          <p:blipFill>
            <a:blip r:embed="rId13" cstate="print"/>
            <a:stretch>
              <a:fillRect/>
            </a:stretch>
          </p:blipFill>
          <p:spPr>
            <a:xfrm>
              <a:off x="1520952" y="3566160"/>
              <a:ext cx="583691" cy="425195"/>
            </a:xfrm>
            <a:prstGeom prst="rect">
              <a:avLst/>
            </a:prstGeom>
          </p:spPr>
        </p:pic>
        <p:pic>
          <p:nvPicPr>
            <p:cNvPr id="36" name="object 36"/>
            <p:cNvPicPr/>
            <p:nvPr/>
          </p:nvPicPr>
          <p:blipFill>
            <a:blip r:embed="rId14" cstate="print"/>
            <a:stretch>
              <a:fillRect/>
            </a:stretch>
          </p:blipFill>
          <p:spPr>
            <a:xfrm>
              <a:off x="1511363" y="3556635"/>
              <a:ext cx="603948" cy="444245"/>
            </a:xfrm>
            <a:prstGeom prst="rect">
              <a:avLst/>
            </a:prstGeom>
          </p:spPr>
        </p:pic>
        <p:pic>
          <p:nvPicPr>
            <p:cNvPr id="37" name="object 37"/>
            <p:cNvPicPr/>
            <p:nvPr/>
          </p:nvPicPr>
          <p:blipFill>
            <a:blip r:embed="rId15" cstate="print"/>
            <a:stretch>
              <a:fillRect/>
            </a:stretch>
          </p:blipFill>
          <p:spPr>
            <a:xfrm>
              <a:off x="1629155" y="3133344"/>
              <a:ext cx="653795" cy="605028"/>
            </a:xfrm>
            <a:prstGeom prst="rect">
              <a:avLst/>
            </a:prstGeom>
          </p:spPr>
        </p:pic>
        <p:pic>
          <p:nvPicPr>
            <p:cNvPr id="38" name="object 38"/>
            <p:cNvPicPr/>
            <p:nvPr/>
          </p:nvPicPr>
          <p:blipFill>
            <a:blip r:embed="rId16" cstate="print"/>
            <a:stretch>
              <a:fillRect/>
            </a:stretch>
          </p:blipFill>
          <p:spPr>
            <a:xfrm>
              <a:off x="1697736" y="3220212"/>
              <a:ext cx="513588" cy="373379"/>
            </a:xfrm>
            <a:prstGeom prst="rect">
              <a:avLst/>
            </a:prstGeom>
          </p:spPr>
        </p:pic>
        <p:pic>
          <p:nvPicPr>
            <p:cNvPr id="39" name="object 39"/>
            <p:cNvPicPr/>
            <p:nvPr/>
          </p:nvPicPr>
          <p:blipFill>
            <a:blip r:embed="rId17" cstate="print"/>
            <a:stretch>
              <a:fillRect/>
            </a:stretch>
          </p:blipFill>
          <p:spPr>
            <a:xfrm>
              <a:off x="1688147" y="3210623"/>
              <a:ext cx="532638" cy="392429"/>
            </a:xfrm>
            <a:prstGeom prst="rect">
              <a:avLst/>
            </a:prstGeom>
          </p:spPr>
        </p:pic>
        <p:pic>
          <p:nvPicPr>
            <p:cNvPr id="40" name="object 40"/>
            <p:cNvPicPr/>
            <p:nvPr/>
          </p:nvPicPr>
          <p:blipFill>
            <a:blip r:embed="rId18" cstate="print"/>
            <a:stretch>
              <a:fillRect/>
            </a:stretch>
          </p:blipFill>
          <p:spPr>
            <a:xfrm>
              <a:off x="6335268" y="3470148"/>
              <a:ext cx="499871" cy="710183"/>
            </a:xfrm>
            <a:prstGeom prst="rect">
              <a:avLst/>
            </a:prstGeom>
          </p:spPr>
        </p:pic>
        <p:pic>
          <p:nvPicPr>
            <p:cNvPr id="41" name="object 41"/>
            <p:cNvPicPr/>
            <p:nvPr/>
          </p:nvPicPr>
          <p:blipFill>
            <a:blip r:embed="rId19" cstate="print"/>
            <a:stretch>
              <a:fillRect/>
            </a:stretch>
          </p:blipFill>
          <p:spPr>
            <a:xfrm>
              <a:off x="6364224" y="3538728"/>
              <a:ext cx="443483" cy="566928"/>
            </a:xfrm>
            <a:prstGeom prst="rect">
              <a:avLst/>
            </a:prstGeom>
          </p:spPr>
        </p:pic>
        <p:pic>
          <p:nvPicPr>
            <p:cNvPr id="42" name="object 42"/>
            <p:cNvPicPr/>
            <p:nvPr/>
          </p:nvPicPr>
          <p:blipFill>
            <a:blip r:embed="rId20" cstate="print"/>
            <a:stretch>
              <a:fillRect/>
            </a:stretch>
          </p:blipFill>
          <p:spPr>
            <a:xfrm>
              <a:off x="6772656" y="3252216"/>
              <a:ext cx="547116" cy="897636"/>
            </a:xfrm>
            <a:prstGeom prst="rect">
              <a:avLst/>
            </a:prstGeom>
          </p:spPr>
        </p:pic>
        <p:pic>
          <p:nvPicPr>
            <p:cNvPr id="43" name="object 43"/>
            <p:cNvPicPr/>
            <p:nvPr/>
          </p:nvPicPr>
          <p:blipFill>
            <a:blip r:embed="rId21" cstate="print"/>
            <a:stretch>
              <a:fillRect/>
            </a:stretch>
          </p:blipFill>
          <p:spPr>
            <a:xfrm>
              <a:off x="7152131" y="3230880"/>
              <a:ext cx="638555" cy="1046988"/>
            </a:xfrm>
            <a:prstGeom prst="rect">
              <a:avLst/>
            </a:prstGeom>
          </p:spPr>
        </p:pic>
        <p:pic>
          <p:nvPicPr>
            <p:cNvPr id="44" name="object 44"/>
            <p:cNvPicPr/>
            <p:nvPr/>
          </p:nvPicPr>
          <p:blipFill>
            <a:blip r:embed="rId22" cstate="print"/>
            <a:stretch>
              <a:fillRect/>
            </a:stretch>
          </p:blipFill>
          <p:spPr>
            <a:xfrm>
              <a:off x="288036" y="2168652"/>
              <a:ext cx="1152144" cy="771144"/>
            </a:xfrm>
            <a:prstGeom prst="rect">
              <a:avLst/>
            </a:prstGeom>
          </p:spPr>
        </p:pic>
      </p:grpSp>
      <p:sp>
        <p:nvSpPr>
          <p:cNvPr id="45" name="object 45"/>
          <p:cNvSpPr txBox="1"/>
          <p:nvPr/>
        </p:nvSpPr>
        <p:spPr>
          <a:xfrm>
            <a:off x="5530722" y="1352550"/>
            <a:ext cx="1121410" cy="521297"/>
          </a:xfrm>
          <a:prstGeom prst="rect">
            <a:avLst/>
          </a:prstGeom>
        </p:spPr>
        <p:txBody>
          <a:bodyPr vert="horz" wrap="square" lIns="0" tIns="13335" rIns="0" bIns="0" rtlCol="0">
            <a:spAutoFit/>
          </a:bodyPr>
          <a:lstStyle/>
          <a:p>
            <a:pPr marL="1270" algn="ctr">
              <a:lnSpc>
                <a:spcPct val="100000"/>
              </a:lnSpc>
              <a:spcBef>
                <a:spcPts val="105"/>
              </a:spcBef>
            </a:pPr>
            <a:r>
              <a:rPr sz="1100" b="1" spc="30" dirty="0">
                <a:solidFill>
                  <a:srgbClr val="585858"/>
                </a:solidFill>
                <a:latin typeface="+mn-lt"/>
                <a:cs typeface="Calibri"/>
              </a:rPr>
              <a:t>2020</a:t>
            </a:r>
            <a:endParaRPr sz="1100" dirty="0">
              <a:latin typeface="+mn-lt"/>
              <a:cs typeface="Calibri"/>
            </a:endParaRPr>
          </a:p>
          <a:p>
            <a:pPr algn="ctr">
              <a:lnSpc>
                <a:spcPct val="100000"/>
              </a:lnSpc>
            </a:pPr>
            <a:r>
              <a:rPr lang="ja-JP" altLang="en-US" sz="1050" dirty="0">
                <a:solidFill>
                  <a:srgbClr val="585858"/>
                </a:solidFill>
                <a:latin typeface="メイリオ" panose="020B0604030504040204" pitchFamily="50" charset="-128"/>
                <a:ea typeface="メイリオ" panose="020B0604030504040204" pitchFamily="50" charset="-128"/>
                <a:cs typeface="Calibri"/>
              </a:rPr>
              <a:t>リハビリ用マシン開発</a:t>
            </a:r>
            <a:r>
              <a:rPr sz="1100" dirty="0">
                <a:solidFill>
                  <a:srgbClr val="585858"/>
                </a:solidFill>
                <a:latin typeface="+mn-lt"/>
                <a:cs typeface="Calibri"/>
              </a:rPr>
              <a:t>(Line</a:t>
            </a:r>
            <a:r>
              <a:rPr sz="1100" spc="204" dirty="0">
                <a:solidFill>
                  <a:srgbClr val="585858"/>
                </a:solidFill>
                <a:latin typeface="+mn-lt"/>
                <a:cs typeface="Calibri"/>
              </a:rPr>
              <a:t> </a:t>
            </a:r>
            <a:r>
              <a:rPr sz="1100" spc="-20" dirty="0">
                <a:solidFill>
                  <a:srgbClr val="585858"/>
                </a:solidFill>
                <a:latin typeface="+mn-lt"/>
                <a:cs typeface="Calibri"/>
              </a:rPr>
              <a:t>eco)</a:t>
            </a:r>
            <a:endParaRPr sz="1100" dirty="0">
              <a:latin typeface="+mn-lt"/>
              <a:cs typeface="Calibri"/>
            </a:endParaRPr>
          </a:p>
        </p:txBody>
      </p:sp>
      <p:sp>
        <p:nvSpPr>
          <p:cNvPr id="46" name="object 46"/>
          <p:cNvSpPr txBox="1"/>
          <p:nvPr/>
        </p:nvSpPr>
        <p:spPr>
          <a:xfrm>
            <a:off x="1110488" y="4298747"/>
            <a:ext cx="979169" cy="666208"/>
          </a:xfrm>
          <a:prstGeom prst="rect">
            <a:avLst/>
          </a:prstGeom>
        </p:spPr>
        <p:txBody>
          <a:bodyPr vert="horz" wrap="square" lIns="0" tIns="12065" rIns="0" bIns="0" rtlCol="0">
            <a:spAutoFit/>
          </a:bodyPr>
          <a:lstStyle/>
          <a:p>
            <a:pPr marL="635" algn="ctr">
              <a:lnSpc>
                <a:spcPct val="100000"/>
              </a:lnSpc>
              <a:spcBef>
                <a:spcPts val="95"/>
              </a:spcBef>
            </a:pPr>
            <a:r>
              <a:rPr sz="1000" b="1" spc="-20" dirty="0">
                <a:solidFill>
                  <a:srgbClr val="585858"/>
                </a:solidFill>
                <a:latin typeface="Calibri"/>
                <a:cs typeface="Calibri"/>
              </a:rPr>
              <a:t>2014</a:t>
            </a:r>
            <a:endParaRPr sz="1000" dirty="0">
              <a:latin typeface="Calibri"/>
              <a:cs typeface="Calibri"/>
            </a:endParaRPr>
          </a:p>
          <a:p>
            <a:pPr marL="12700" marR="5080" indent="1905" algn="ctr">
              <a:lnSpc>
                <a:spcPts val="1190"/>
              </a:lnSpc>
              <a:spcBef>
                <a:spcPts val="60"/>
              </a:spcBef>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Calibri"/>
              </a:rPr>
              <a:t>フルオートの</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a:p>
            <a:pPr marL="12700" marR="5080" indent="1905" algn="ctr">
              <a:lnSpc>
                <a:spcPts val="1190"/>
              </a:lnSpc>
              <a:spcBef>
                <a:spcPts val="60"/>
              </a:spcBef>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Calibri"/>
              </a:rPr>
              <a:t>トレーニング</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a:p>
            <a:pPr marL="12700" marR="5080" indent="1905" algn="ctr">
              <a:lnSpc>
                <a:spcPts val="1190"/>
              </a:lnSpc>
              <a:spcBef>
                <a:spcPts val="60"/>
              </a:spcBef>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Calibri"/>
              </a:rPr>
              <a:t>メソッドを開発</a:t>
            </a:r>
            <a:endParaRPr sz="1000" dirty="0">
              <a:solidFill>
                <a:schemeClr val="tx1">
                  <a:lumMod val="75000"/>
                  <a:lumOff val="25000"/>
                </a:schemeClr>
              </a:solidFill>
              <a:latin typeface="メイリオ" panose="020B0604030504040204" pitchFamily="50" charset="-128"/>
              <a:ea typeface="メイリオ" panose="020B0604030504040204" pitchFamily="50" charset="-128"/>
              <a:cs typeface="Calibri"/>
            </a:endParaRPr>
          </a:p>
        </p:txBody>
      </p:sp>
      <p:grpSp>
        <p:nvGrpSpPr>
          <p:cNvPr id="47" name="object 47"/>
          <p:cNvGrpSpPr/>
          <p:nvPr/>
        </p:nvGrpSpPr>
        <p:grpSpPr>
          <a:xfrm>
            <a:off x="1935479" y="1729739"/>
            <a:ext cx="4953000" cy="2787650"/>
            <a:chOff x="1935479" y="1729739"/>
            <a:chExt cx="4953000" cy="2787650"/>
          </a:xfrm>
        </p:grpSpPr>
        <p:pic>
          <p:nvPicPr>
            <p:cNvPr id="48" name="object 48"/>
            <p:cNvPicPr/>
            <p:nvPr/>
          </p:nvPicPr>
          <p:blipFill>
            <a:blip r:embed="rId23" cstate="print"/>
            <a:stretch>
              <a:fillRect/>
            </a:stretch>
          </p:blipFill>
          <p:spPr>
            <a:xfrm>
              <a:off x="3793235" y="2002535"/>
              <a:ext cx="749808" cy="396239"/>
            </a:xfrm>
            <a:prstGeom prst="rect">
              <a:avLst/>
            </a:prstGeom>
          </p:spPr>
        </p:pic>
        <p:pic>
          <p:nvPicPr>
            <p:cNvPr id="49" name="object 49"/>
            <p:cNvPicPr/>
            <p:nvPr/>
          </p:nvPicPr>
          <p:blipFill>
            <a:blip r:embed="rId24" cstate="print"/>
            <a:stretch>
              <a:fillRect/>
            </a:stretch>
          </p:blipFill>
          <p:spPr>
            <a:xfrm>
              <a:off x="3759707" y="1944623"/>
              <a:ext cx="827532" cy="559307"/>
            </a:xfrm>
            <a:prstGeom prst="rect">
              <a:avLst/>
            </a:prstGeom>
          </p:spPr>
        </p:pic>
        <p:pic>
          <p:nvPicPr>
            <p:cNvPr id="50" name="object 50"/>
            <p:cNvPicPr/>
            <p:nvPr/>
          </p:nvPicPr>
          <p:blipFill>
            <a:blip r:embed="rId25" cstate="print"/>
            <a:stretch>
              <a:fillRect/>
            </a:stretch>
          </p:blipFill>
          <p:spPr>
            <a:xfrm>
              <a:off x="4145279" y="2301239"/>
              <a:ext cx="650748" cy="394716"/>
            </a:xfrm>
            <a:prstGeom prst="rect">
              <a:avLst/>
            </a:prstGeom>
          </p:spPr>
        </p:pic>
        <p:pic>
          <p:nvPicPr>
            <p:cNvPr id="51" name="object 51"/>
            <p:cNvPicPr/>
            <p:nvPr/>
          </p:nvPicPr>
          <p:blipFill>
            <a:blip r:embed="rId26" cstate="print"/>
            <a:stretch>
              <a:fillRect/>
            </a:stretch>
          </p:blipFill>
          <p:spPr>
            <a:xfrm>
              <a:off x="4117847" y="2278379"/>
              <a:ext cx="705612" cy="490728"/>
            </a:xfrm>
            <a:prstGeom prst="rect">
              <a:avLst/>
            </a:prstGeom>
          </p:spPr>
        </p:pic>
        <p:pic>
          <p:nvPicPr>
            <p:cNvPr id="52" name="object 52"/>
            <p:cNvPicPr/>
            <p:nvPr/>
          </p:nvPicPr>
          <p:blipFill>
            <a:blip r:embed="rId27" cstate="print"/>
            <a:stretch>
              <a:fillRect/>
            </a:stretch>
          </p:blipFill>
          <p:spPr>
            <a:xfrm>
              <a:off x="4297679" y="2692907"/>
              <a:ext cx="1825752" cy="1824227"/>
            </a:xfrm>
            <a:prstGeom prst="rect">
              <a:avLst/>
            </a:prstGeom>
          </p:spPr>
        </p:pic>
        <p:pic>
          <p:nvPicPr>
            <p:cNvPr id="53" name="object 53"/>
            <p:cNvPicPr/>
            <p:nvPr/>
          </p:nvPicPr>
          <p:blipFill>
            <a:blip r:embed="rId28" cstate="print"/>
            <a:stretch>
              <a:fillRect/>
            </a:stretch>
          </p:blipFill>
          <p:spPr>
            <a:xfrm>
              <a:off x="3329170" y="3191433"/>
              <a:ext cx="393099" cy="531342"/>
            </a:xfrm>
            <a:prstGeom prst="rect">
              <a:avLst/>
            </a:prstGeom>
          </p:spPr>
        </p:pic>
        <p:pic>
          <p:nvPicPr>
            <p:cNvPr id="54" name="object 54"/>
            <p:cNvPicPr/>
            <p:nvPr/>
          </p:nvPicPr>
          <p:blipFill>
            <a:blip r:embed="rId29" cstate="print"/>
            <a:stretch>
              <a:fillRect/>
            </a:stretch>
          </p:blipFill>
          <p:spPr>
            <a:xfrm>
              <a:off x="2708147" y="3133343"/>
              <a:ext cx="979931" cy="1046988"/>
            </a:xfrm>
            <a:prstGeom prst="rect">
              <a:avLst/>
            </a:prstGeom>
          </p:spPr>
        </p:pic>
        <p:pic>
          <p:nvPicPr>
            <p:cNvPr id="55" name="object 55"/>
            <p:cNvPicPr/>
            <p:nvPr/>
          </p:nvPicPr>
          <p:blipFill>
            <a:blip r:embed="rId30" cstate="print"/>
            <a:stretch>
              <a:fillRect/>
            </a:stretch>
          </p:blipFill>
          <p:spPr>
            <a:xfrm>
              <a:off x="1935479" y="2013203"/>
              <a:ext cx="862583" cy="784860"/>
            </a:xfrm>
            <a:prstGeom prst="rect">
              <a:avLst/>
            </a:prstGeom>
          </p:spPr>
        </p:pic>
        <p:pic>
          <p:nvPicPr>
            <p:cNvPr id="56" name="object 56"/>
            <p:cNvPicPr/>
            <p:nvPr/>
          </p:nvPicPr>
          <p:blipFill>
            <a:blip r:embed="rId31" cstate="print"/>
            <a:stretch>
              <a:fillRect/>
            </a:stretch>
          </p:blipFill>
          <p:spPr>
            <a:xfrm>
              <a:off x="5317235" y="1729739"/>
              <a:ext cx="1571243" cy="1103375"/>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140" y="232729"/>
            <a:ext cx="7534860" cy="975267"/>
          </a:xfrm>
          <a:prstGeom prst="rect">
            <a:avLst/>
          </a:prstGeom>
        </p:spPr>
        <p:txBody>
          <a:bodyPr vert="horz" wrap="square" lIns="0" tIns="89535" rIns="0" bIns="0" rtlCol="0">
            <a:spAutoFit/>
          </a:bodyPr>
          <a:lstStyle/>
          <a:p>
            <a:pPr marL="12700">
              <a:lnSpc>
                <a:spcPct val="100000"/>
              </a:lnSpc>
              <a:spcBef>
                <a:spcPts val="705"/>
              </a:spcBef>
            </a:pPr>
            <a:r>
              <a:rPr sz="3700" spc="130" dirty="0">
                <a:solidFill>
                  <a:srgbClr val="000000"/>
                </a:solidFill>
              </a:rPr>
              <a:t>A </a:t>
            </a:r>
            <a:r>
              <a:rPr sz="3700" spc="80" dirty="0">
                <a:solidFill>
                  <a:srgbClr val="000000"/>
                </a:solidFill>
              </a:rPr>
              <a:t>global</a:t>
            </a:r>
            <a:r>
              <a:rPr sz="3700" spc="155" dirty="0">
                <a:solidFill>
                  <a:srgbClr val="000000"/>
                </a:solidFill>
              </a:rPr>
              <a:t> </a:t>
            </a:r>
            <a:r>
              <a:rPr sz="3700" spc="-10" dirty="0">
                <a:solidFill>
                  <a:srgbClr val="000000"/>
                </a:solidFill>
              </a:rPr>
              <a:t>footprint</a:t>
            </a:r>
            <a:endParaRPr sz="3700" dirty="0"/>
          </a:p>
          <a:p>
            <a:pPr marL="12700">
              <a:lnSpc>
                <a:spcPct val="100000"/>
              </a:lnSpc>
              <a:spcBef>
                <a:spcPts val="300"/>
              </a:spcBef>
            </a:pPr>
            <a:r>
              <a:rPr lang="en-US" altLang="ja-JP" sz="1800" b="0" spc="75" dirty="0">
                <a:solidFill>
                  <a:srgbClr val="585858"/>
                </a:solidFill>
              </a:rPr>
              <a:t>32</a:t>
            </a:r>
            <a:r>
              <a:rPr lang="ja-JP" altLang="en-US" sz="1800" b="0" spc="75" dirty="0" err="1">
                <a:solidFill>
                  <a:srgbClr val="585858"/>
                </a:solidFill>
              </a:rPr>
              <a:t>の販</a:t>
            </a:r>
            <a:r>
              <a:rPr lang="ja-JP" altLang="en-US" sz="1800" b="0" spc="75" dirty="0">
                <a:solidFill>
                  <a:srgbClr val="585858"/>
                </a:solidFill>
              </a:rPr>
              <a:t>売子会社及び販売パートナーが世界</a:t>
            </a:r>
            <a:r>
              <a:rPr lang="ja-JP" altLang="en-US" sz="1800" b="0" spc="75" dirty="0">
                <a:solidFill>
                  <a:srgbClr val="585858"/>
                </a:solidFill>
                <a:latin typeface="Calibri"/>
                <a:cs typeface="Calibri"/>
              </a:rPr>
              <a:t>の全</a:t>
            </a:r>
            <a:r>
              <a:rPr lang="en-US" altLang="ja-JP" sz="1800" b="0" spc="75" dirty="0">
                <a:solidFill>
                  <a:srgbClr val="585858"/>
                </a:solidFill>
                <a:latin typeface="Calibri"/>
                <a:cs typeface="Calibri"/>
              </a:rPr>
              <a:t>37</a:t>
            </a:r>
            <a:r>
              <a:rPr lang="ja-JP" altLang="en-US" sz="1800" b="0" spc="75" dirty="0">
                <a:solidFill>
                  <a:srgbClr val="585858"/>
                </a:solidFill>
                <a:latin typeface="Calibri"/>
                <a:cs typeface="Calibri"/>
              </a:rPr>
              <a:t>タイムゾーンをカバー</a:t>
            </a:r>
            <a:endParaRPr sz="1800" dirty="0">
              <a:latin typeface="Calibri"/>
              <a:cs typeface="Calibri"/>
            </a:endParaRPr>
          </a:p>
        </p:txBody>
      </p:sp>
      <p:pic>
        <p:nvPicPr>
          <p:cNvPr id="3" name="object 3"/>
          <p:cNvPicPr/>
          <p:nvPr/>
        </p:nvPicPr>
        <p:blipFill>
          <a:blip r:embed="rId2" cstate="print"/>
          <a:stretch>
            <a:fillRect/>
          </a:stretch>
        </p:blipFill>
        <p:spPr>
          <a:xfrm>
            <a:off x="728726" y="1205102"/>
            <a:ext cx="7768272" cy="3775062"/>
          </a:xfrm>
          <a:prstGeom prst="rect">
            <a:avLst/>
          </a:prstGeom>
        </p:spPr>
      </p:pic>
      <p:sp>
        <p:nvSpPr>
          <p:cNvPr id="4" name="object 4"/>
          <p:cNvSpPr txBox="1"/>
          <p:nvPr/>
        </p:nvSpPr>
        <p:spPr>
          <a:xfrm>
            <a:off x="955648" y="3638550"/>
            <a:ext cx="1711351" cy="966290"/>
          </a:xfrm>
          <a:prstGeom prst="rect">
            <a:avLst/>
          </a:prstGeom>
        </p:spPr>
        <p:txBody>
          <a:bodyPr vert="horz" wrap="square" lIns="0" tIns="57785" rIns="0" bIns="0" rtlCol="0">
            <a:spAutoFit/>
          </a:bodyPr>
          <a:lstStyle/>
          <a:p>
            <a:pPr marL="12700">
              <a:lnSpc>
                <a:spcPts val="1800"/>
              </a:lnSpc>
            </a:pPr>
            <a:r>
              <a:rPr lang="ja-JP" altLang="en-US" sz="1100" dirty="0">
                <a:solidFill>
                  <a:srgbClr val="252525"/>
                </a:solidFill>
                <a:latin typeface="メイリオ" panose="020B0604030504040204" pitchFamily="50" charset="-128"/>
                <a:ea typeface="メイリオ" panose="020B0604030504040204" pitchFamily="50" charset="-128"/>
                <a:cs typeface="Calibri"/>
              </a:rPr>
              <a:t>直営現地法人</a:t>
            </a:r>
            <a:endParaRPr sz="1100" dirty="0">
              <a:latin typeface="メイリオ" panose="020B0604030504040204" pitchFamily="50" charset="-128"/>
              <a:ea typeface="メイリオ" panose="020B0604030504040204" pitchFamily="50" charset="-128"/>
              <a:cs typeface="Calibri"/>
            </a:endParaRPr>
          </a:p>
          <a:p>
            <a:pPr marL="12700">
              <a:lnSpc>
                <a:spcPts val="1800"/>
              </a:lnSpc>
            </a:pPr>
            <a:r>
              <a:rPr lang="ja-JP" altLang="en-US" sz="1100" spc="45" dirty="0">
                <a:solidFill>
                  <a:srgbClr val="252525"/>
                </a:solidFill>
                <a:latin typeface="メイリオ" panose="020B0604030504040204" pitchFamily="50" charset="-128"/>
                <a:ea typeface="メイリオ" panose="020B0604030504040204" pitchFamily="50" charset="-128"/>
                <a:cs typeface="Calibri"/>
              </a:rPr>
              <a:t>既存パートナー</a:t>
            </a:r>
            <a:endParaRPr sz="1100" dirty="0">
              <a:latin typeface="メイリオ" panose="020B0604030504040204" pitchFamily="50" charset="-128"/>
              <a:ea typeface="メイリオ" panose="020B0604030504040204" pitchFamily="50" charset="-128"/>
              <a:cs typeface="Calibri"/>
            </a:endParaRPr>
          </a:p>
          <a:p>
            <a:pPr marL="12700" marR="238125">
              <a:lnSpc>
                <a:spcPts val="1800"/>
              </a:lnSpc>
            </a:pPr>
            <a:r>
              <a:rPr lang="en-US" altLang="ja-JP" sz="1100" dirty="0">
                <a:solidFill>
                  <a:srgbClr val="252525"/>
                </a:solidFill>
                <a:latin typeface="メイリオ" panose="020B0604030504040204" pitchFamily="50" charset="-128"/>
                <a:ea typeface="メイリオ" panose="020B0604030504040204" pitchFamily="50" charset="-128"/>
                <a:cs typeface="Calibri"/>
              </a:rPr>
              <a:t>2023</a:t>
            </a:r>
            <a:r>
              <a:rPr lang="ja-JP" altLang="en-US" sz="1100" dirty="0">
                <a:solidFill>
                  <a:srgbClr val="252525"/>
                </a:solidFill>
                <a:latin typeface="メイリオ" panose="020B0604030504040204" pitchFamily="50" charset="-128"/>
                <a:ea typeface="メイリオ" panose="020B0604030504040204" pitchFamily="50" charset="-128"/>
                <a:cs typeface="Calibri"/>
              </a:rPr>
              <a:t>年のパートナー</a:t>
            </a:r>
            <a:r>
              <a:rPr sz="1100" spc="30" dirty="0">
                <a:solidFill>
                  <a:srgbClr val="252525"/>
                </a:solidFill>
                <a:latin typeface="メイリオ" panose="020B0604030504040204" pitchFamily="50" charset="-128"/>
                <a:ea typeface="メイリオ" panose="020B0604030504040204" pitchFamily="50" charset="-128"/>
                <a:cs typeface="Calibri"/>
              </a:rPr>
              <a:t> </a:t>
            </a:r>
            <a:r>
              <a:rPr lang="en-US" altLang="ja-JP" sz="1100" spc="30" dirty="0">
                <a:solidFill>
                  <a:srgbClr val="252525"/>
                </a:solidFill>
                <a:latin typeface="メイリオ" panose="020B0604030504040204" pitchFamily="50" charset="-128"/>
                <a:ea typeface="メイリオ" panose="020B0604030504040204" pitchFamily="50" charset="-128"/>
                <a:cs typeface="Calibri"/>
              </a:rPr>
              <a:t>EGYM</a:t>
            </a:r>
            <a:r>
              <a:rPr lang="ja-JP" altLang="en-US" sz="1100" spc="30" dirty="0">
                <a:solidFill>
                  <a:srgbClr val="252525"/>
                </a:solidFill>
                <a:latin typeface="メイリオ" panose="020B0604030504040204" pitchFamily="50" charset="-128"/>
                <a:ea typeface="メイリオ" panose="020B0604030504040204" pitchFamily="50" charset="-128"/>
                <a:cs typeface="Calibri"/>
              </a:rPr>
              <a:t>システム利用</a:t>
            </a:r>
            <a:endParaRPr sz="1100" dirty="0">
              <a:latin typeface="メイリオ" panose="020B0604030504040204" pitchFamily="50" charset="-128"/>
              <a:ea typeface="メイリオ" panose="020B0604030504040204" pitchFamily="50" charset="-128"/>
              <a:cs typeface="Calibri"/>
            </a:endParaRPr>
          </a:p>
        </p:txBody>
      </p:sp>
      <p:pic>
        <p:nvPicPr>
          <p:cNvPr id="5" name="object 5"/>
          <p:cNvPicPr/>
          <p:nvPr/>
        </p:nvPicPr>
        <p:blipFill>
          <a:blip r:embed="rId3" cstate="print"/>
          <a:stretch>
            <a:fillRect/>
          </a:stretch>
        </p:blipFill>
        <p:spPr>
          <a:xfrm>
            <a:off x="7202423" y="2569464"/>
            <a:ext cx="320040" cy="3855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140" y="232729"/>
            <a:ext cx="6015355" cy="975267"/>
          </a:xfrm>
          <a:prstGeom prst="rect">
            <a:avLst/>
          </a:prstGeom>
        </p:spPr>
        <p:txBody>
          <a:bodyPr vert="horz" wrap="square" lIns="0" tIns="89535" rIns="0" bIns="0" rtlCol="0">
            <a:spAutoFit/>
          </a:bodyPr>
          <a:lstStyle/>
          <a:p>
            <a:pPr marL="12700">
              <a:lnSpc>
                <a:spcPct val="100000"/>
              </a:lnSpc>
              <a:spcBef>
                <a:spcPts val="705"/>
              </a:spcBef>
            </a:pPr>
            <a:r>
              <a:rPr sz="3700" spc="275" dirty="0">
                <a:solidFill>
                  <a:srgbClr val="000000"/>
                </a:solidFill>
                <a:latin typeface="メイリオ" panose="020B0604030504040204" pitchFamily="50" charset="-128"/>
                <a:ea typeface="メイリオ" panose="020B0604030504040204" pitchFamily="50" charset="-128"/>
              </a:rPr>
              <a:t>EGYM</a:t>
            </a:r>
            <a:r>
              <a:rPr lang="ja-JP" altLang="en-US" sz="3700" spc="275" dirty="0">
                <a:solidFill>
                  <a:srgbClr val="000000"/>
                </a:solidFill>
                <a:latin typeface="メイリオ" panose="020B0604030504040204" pitchFamily="50" charset="-128"/>
                <a:ea typeface="メイリオ" panose="020B0604030504040204" pitchFamily="50" charset="-128"/>
              </a:rPr>
              <a:t>利用企業</a:t>
            </a:r>
            <a:endParaRPr sz="3700" dirty="0">
              <a:latin typeface="メイリオ" panose="020B0604030504040204" pitchFamily="50" charset="-128"/>
              <a:ea typeface="メイリオ" panose="020B0604030504040204" pitchFamily="50" charset="-128"/>
            </a:endParaRPr>
          </a:p>
          <a:p>
            <a:pPr marL="12700">
              <a:lnSpc>
                <a:spcPct val="100000"/>
              </a:lnSpc>
              <a:spcBef>
                <a:spcPts val="300"/>
              </a:spcBef>
            </a:pPr>
            <a:r>
              <a:rPr lang="en-US" altLang="ja-JP" sz="1800" b="0" dirty="0">
                <a:solidFill>
                  <a:schemeClr val="tx1">
                    <a:lumMod val="75000"/>
                    <a:lumOff val="25000"/>
                  </a:schemeClr>
                </a:solidFill>
              </a:rPr>
              <a:t>EGYM</a:t>
            </a:r>
            <a:r>
              <a:rPr lang="ja-JP" altLang="en-US" sz="1800" b="0" dirty="0">
                <a:solidFill>
                  <a:schemeClr val="tx1">
                    <a:lumMod val="75000"/>
                    <a:lumOff val="25000"/>
                  </a:schemeClr>
                </a:solidFill>
              </a:rPr>
              <a:t>は大口顧客市場にも挑戦しています</a:t>
            </a:r>
            <a:endParaRPr sz="1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 name="object 3"/>
          <p:cNvGrpSpPr/>
          <p:nvPr/>
        </p:nvGrpSpPr>
        <p:grpSpPr>
          <a:xfrm>
            <a:off x="2725108" y="2883367"/>
            <a:ext cx="855344" cy="715010"/>
            <a:chOff x="2725108" y="2883367"/>
            <a:chExt cx="855344" cy="715010"/>
          </a:xfrm>
        </p:grpSpPr>
        <p:pic>
          <p:nvPicPr>
            <p:cNvPr id="4" name="object 4"/>
            <p:cNvPicPr/>
            <p:nvPr/>
          </p:nvPicPr>
          <p:blipFill>
            <a:blip r:embed="rId2" cstate="print"/>
            <a:stretch>
              <a:fillRect/>
            </a:stretch>
          </p:blipFill>
          <p:spPr>
            <a:xfrm>
              <a:off x="2725108" y="2883367"/>
              <a:ext cx="855146" cy="714884"/>
            </a:xfrm>
            <a:prstGeom prst="rect">
              <a:avLst/>
            </a:prstGeom>
          </p:spPr>
        </p:pic>
        <p:pic>
          <p:nvPicPr>
            <p:cNvPr id="5" name="object 5"/>
            <p:cNvPicPr/>
            <p:nvPr/>
          </p:nvPicPr>
          <p:blipFill>
            <a:blip r:embed="rId3" cstate="print"/>
            <a:stretch>
              <a:fillRect/>
            </a:stretch>
          </p:blipFill>
          <p:spPr>
            <a:xfrm>
              <a:off x="3155264" y="3152917"/>
              <a:ext cx="228777" cy="228777"/>
            </a:xfrm>
            <a:prstGeom prst="rect">
              <a:avLst/>
            </a:prstGeom>
          </p:spPr>
        </p:pic>
      </p:grpSp>
      <p:pic>
        <p:nvPicPr>
          <p:cNvPr id="6" name="object 6"/>
          <p:cNvPicPr/>
          <p:nvPr/>
        </p:nvPicPr>
        <p:blipFill>
          <a:blip r:embed="rId4" cstate="print"/>
          <a:stretch>
            <a:fillRect/>
          </a:stretch>
        </p:blipFill>
        <p:spPr>
          <a:xfrm>
            <a:off x="4181578" y="1751889"/>
            <a:ext cx="1039368" cy="746935"/>
          </a:xfrm>
          <a:prstGeom prst="rect">
            <a:avLst/>
          </a:prstGeom>
        </p:spPr>
      </p:pic>
      <p:pic>
        <p:nvPicPr>
          <p:cNvPr id="7" name="object 7"/>
          <p:cNvPicPr/>
          <p:nvPr/>
        </p:nvPicPr>
        <p:blipFill>
          <a:blip r:embed="rId5" cstate="print"/>
          <a:stretch>
            <a:fillRect/>
          </a:stretch>
        </p:blipFill>
        <p:spPr>
          <a:xfrm>
            <a:off x="5843015" y="3099816"/>
            <a:ext cx="1542288" cy="284988"/>
          </a:xfrm>
          <a:prstGeom prst="rect">
            <a:avLst/>
          </a:prstGeom>
        </p:spPr>
      </p:pic>
      <p:pic>
        <p:nvPicPr>
          <p:cNvPr id="9" name="object 9"/>
          <p:cNvPicPr/>
          <p:nvPr/>
        </p:nvPicPr>
        <p:blipFill>
          <a:blip r:embed="rId6" cstate="print"/>
          <a:stretch>
            <a:fillRect/>
          </a:stretch>
        </p:blipFill>
        <p:spPr>
          <a:xfrm>
            <a:off x="4271771" y="3838955"/>
            <a:ext cx="1126236" cy="819912"/>
          </a:xfrm>
          <a:prstGeom prst="rect">
            <a:avLst/>
          </a:prstGeom>
        </p:spPr>
      </p:pic>
      <p:pic>
        <p:nvPicPr>
          <p:cNvPr id="10" name="object 10"/>
          <p:cNvPicPr/>
          <p:nvPr/>
        </p:nvPicPr>
        <p:blipFill>
          <a:blip r:embed="rId7" cstate="print"/>
          <a:stretch>
            <a:fillRect/>
          </a:stretch>
        </p:blipFill>
        <p:spPr>
          <a:xfrm>
            <a:off x="4009644" y="2854451"/>
            <a:ext cx="1542288" cy="730355"/>
          </a:xfrm>
          <a:prstGeom prst="rect">
            <a:avLst/>
          </a:prstGeom>
        </p:spPr>
      </p:pic>
      <p:grpSp>
        <p:nvGrpSpPr>
          <p:cNvPr id="11" name="object 11"/>
          <p:cNvGrpSpPr/>
          <p:nvPr/>
        </p:nvGrpSpPr>
        <p:grpSpPr>
          <a:xfrm>
            <a:off x="493776" y="2744421"/>
            <a:ext cx="1384300" cy="742950"/>
            <a:chOff x="493776" y="2744421"/>
            <a:chExt cx="1384300" cy="742950"/>
          </a:xfrm>
        </p:grpSpPr>
        <p:pic>
          <p:nvPicPr>
            <p:cNvPr id="12" name="object 12"/>
            <p:cNvPicPr/>
            <p:nvPr/>
          </p:nvPicPr>
          <p:blipFill>
            <a:blip r:embed="rId8" cstate="print"/>
            <a:stretch>
              <a:fillRect/>
            </a:stretch>
          </p:blipFill>
          <p:spPr>
            <a:xfrm>
              <a:off x="493776" y="2833603"/>
              <a:ext cx="1383792" cy="653247"/>
            </a:xfrm>
            <a:prstGeom prst="rect">
              <a:avLst/>
            </a:prstGeom>
          </p:spPr>
        </p:pic>
        <p:pic>
          <p:nvPicPr>
            <p:cNvPr id="13" name="object 13"/>
            <p:cNvPicPr/>
            <p:nvPr/>
          </p:nvPicPr>
          <p:blipFill>
            <a:blip r:embed="rId9" cstate="print"/>
            <a:stretch>
              <a:fillRect/>
            </a:stretch>
          </p:blipFill>
          <p:spPr>
            <a:xfrm>
              <a:off x="586466" y="2744421"/>
              <a:ext cx="228777" cy="228777"/>
            </a:xfrm>
            <a:prstGeom prst="rect">
              <a:avLst/>
            </a:prstGeom>
          </p:spPr>
        </p:pic>
      </p:grpSp>
      <p:pic>
        <p:nvPicPr>
          <p:cNvPr id="14" name="object 14"/>
          <p:cNvPicPr/>
          <p:nvPr/>
        </p:nvPicPr>
        <p:blipFill>
          <a:blip r:embed="rId10" cstate="print"/>
          <a:stretch>
            <a:fillRect/>
          </a:stretch>
        </p:blipFill>
        <p:spPr>
          <a:xfrm>
            <a:off x="429994" y="2220467"/>
            <a:ext cx="1675940" cy="179831"/>
          </a:xfrm>
          <a:prstGeom prst="rect">
            <a:avLst/>
          </a:prstGeom>
        </p:spPr>
      </p:pic>
      <p:pic>
        <p:nvPicPr>
          <p:cNvPr id="15" name="object 15"/>
          <p:cNvPicPr/>
          <p:nvPr/>
        </p:nvPicPr>
        <p:blipFill>
          <a:blip r:embed="rId11" cstate="print"/>
          <a:stretch>
            <a:fillRect/>
          </a:stretch>
        </p:blipFill>
        <p:spPr>
          <a:xfrm>
            <a:off x="2708148" y="1938527"/>
            <a:ext cx="722376" cy="725424"/>
          </a:xfrm>
          <a:prstGeom prst="rect">
            <a:avLst/>
          </a:prstGeom>
        </p:spPr>
      </p:pic>
      <p:pic>
        <p:nvPicPr>
          <p:cNvPr id="16" name="object 16"/>
          <p:cNvPicPr/>
          <p:nvPr/>
        </p:nvPicPr>
        <p:blipFill>
          <a:blip r:embed="rId12" cstate="print"/>
          <a:stretch>
            <a:fillRect/>
          </a:stretch>
        </p:blipFill>
        <p:spPr>
          <a:xfrm>
            <a:off x="7536333" y="2049779"/>
            <a:ext cx="1324069" cy="429768"/>
          </a:xfrm>
          <a:prstGeom prst="rect">
            <a:avLst/>
          </a:prstGeom>
        </p:spPr>
      </p:pic>
      <p:pic>
        <p:nvPicPr>
          <p:cNvPr id="17" name="object 17"/>
          <p:cNvPicPr/>
          <p:nvPr/>
        </p:nvPicPr>
        <p:blipFill>
          <a:blip r:embed="rId13" cstate="print"/>
          <a:stretch>
            <a:fillRect/>
          </a:stretch>
        </p:blipFill>
        <p:spPr>
          <a:xfrm>
            <a:off x="7804404" y="2825495"/>
            <a:ext cx="925068" cy="649224"/>
          </a:xfrm>
          <a:prstGeom prst="rect">
            <a:avLst/>
          </a:prstGeom>
        </p:spPr>
      </p:pic>
      <p:pic>
        <p:nvPicPr>
          <p:cNvPr id="18" name="object 18"/>
          <p:cNvPicPr/>
          <p:nvPr/>
        </p:nvPicPr>
        <p:blipFill>
          <a:blip r:embed="rId14" cstate="print"/>
          <a:stretch>
            <a:fillRect/>
          </a:stretch>
        </p:blipFill>
        <p:spPr>
          <a:xfrm>
            <a:off x="7581900" y="4044696"/>
            <a:ext cx="1019555" cy="342900"/>
          </a:xfrm>
          <a:prstGeom prst="rect">
            <a:avLst/>
          </a:prstGeom>
        </p:spPr>
      </p:pic>
      <p:grpSp>
        <p:nvGrpSpPr>
          <p:cNvPr id="19" name="object 19"/>
          <p:cNvGrpSpPr/>
          <p:nvPr/>
        </p:nvGrpSpPr>
        <p:grpSpPr>
          <a:xfrm>
            <a:off x="566927" y="3914916"/>
            <a:ext cx="1286510" cy="488950"/>
            <a:chOff x="566927" y="3914916"/>
            <a:chExt cx="1286510" cy="488950"/>
          </a:xfrm>
        </p:grpSpPr>
        <p:pic>
          <p:nvPicPr>
            <p:cNvPr id="20" name="object 20"/>
            <p:cNvPicPr/>
            <p:nvPr/>
          </p:nvPicPr>
          <p:blipFill>
            <a:blip r:embed="rId15" cstate="print"/>
            <a:stretch>
              <a:fillRect/>
            </a:stretch>
          </p:blipFill>
          <p:spPr>
            <a:xfrm>
              <a:off x="566927" y="4118722"/>
              <a:ext cx="1286256" cy="284741"/>
            </a:xfrm>
            <a:prstGeom prst="rect">
              <a:avLst/>
            </a:prstGeom>
          </p:spPr>
        </p:pic>
        <p:pic>
          <p:nvPicPr>
            <p:cNvPr id="21" name="object 21"/>
            <p:cNvPicPr/>
            <p:nvPr/>
          </p:nvPicPr>
          <p:blipFill>
            <a:blip r:embed="rId9" cstate="print"/>
            <a:stretch>
              <a:fillRect/>
            </a:stretch>
          </p:blipFill>
          <p:spPr>
            <a:xfrm>
              <a:off x="586466" y="3914916"/>
              <a:ext cx="228777" cy="228774"/>
            </a:xfrm>
            <a:prstGeom prst="rect">
              <a:avLst/>
            </a:prstGeom>
          </p:spPr>
        </p:pic>
      </p:grpSp>
      <p:pic>
        <p:nvPicPr>
          <p:cNvPr id="22" name="object 22"/>
          <p:cNvPicPr/>
          <p:nvPr/>
        </p:nvPicPr>
        <p:blipFill>
          <a:blip r:embed="rId16" cstate="print"/>
          <a:stretch>
            <a:fillRect/>
          </a:stretch>
        </p:blipFill>
        <p:spPr>
          <a:xfrm>
            <a:off x="6172200" y="3852671"/>
            <a:ext cx="733044" cy="733044"/>
          </a:xfrm>
          <a:prstGeom prst="rect">
            <a:avLst/>
          </a:prstGeom>
        </p:spPr>
      </p:pic>
      <p:pic>
        <p:nvPicPr>
          <p:cNvPr id="23" name="object 23"/>
          <p:cNvPicPr/>
          <p:nvPr/>
        </p:nvPicPr>
        <p:blipFill>
          <a:blip r:embed="rId17" cstate="print"/>
          <a:stretch>
            <a:fillRect/>
          </a:stretch>
        </p:blipFill>
        <p:spPr>
          <a:xfrm>
            <a:off x="2647608" y="3904825"/>
            <a:ext cx="695631" cy="689696"/>
          </a:xfrm>
          <a:prstGeom prst="rect">
            <a:avLst/>
          </a:prstGeom>
        </p:spPr>
      </p:pic>
      <p:pic>
        <p:nvPicPr>
          <p:cNvPr id="24" name="object 24"/>
          <p:cNvPicPr/>
          <p:nvPr/>
        </p:nvPicPr>
        <p:blipFill>
          <a:blip r:embed="rId18" cstate="print"/>
          <a:stretch>
            <a:fillRect/>
          </a:stretch>
        </p:blipFill>
        <p:spPr>
          <a:xfrm>
            <a:off x="523620" y="1943140"/>
            <a:ext cx="228777" cy="2287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2208" y="1202434"/>
            <a:ext cx="7645908" cy="3848100"/>
          </a:xfrm>
          <a:prstGeom prst="rect">
            <a:avLst/>
          </a:prstGeom>
        </p:spPr>
      </p:pic>
      <p:sp>
        <p:nvSpPr>
          <p:cNvPr id="3" name="object 3"/>
          <p:cNvSpPr txBox="1">
            <a:spLocks noGrp="1"/>
          </p:cNvSpPr>
          <p:nvPr>
            <p:ph type="title"/>
          </p:nvPr>
        </p:nvSpPr>
        <p:spPr>
          <a:xfrm>
            <a:off x="847140" y="232729"/>
            <a:ext cx="4932680" cy="975267"/>
          </a:xfrm>
          <a:prstGeom prst="rect">
            <a:avLst/>
          </a:prstGeom>
        </p:spPr>
        <p:txBody>
          <a:bodyPr vert="horz" wrap="square" lIns="0" tIns="89535" rIns="0" bIns="0" rtlCol="0">
            <a:spAutoFit/>
          </a:bodyPr>
          <a:lstStyle/>
          <a:p>
            <a:pPr marL="12700">
              <a:lnSpc>
                <a:spcPct val="100000"/>
              </a:lnSpc>
              <a:spcBef>
                <a:spcPts val="705"/>
              </a:spcBef>
            </a:pPr>
            <a:r>
              <a:rPr lang="ja-JP" altLang="en-US" sz="3700" dirty="0">
                <a:solidFill>
                  <a:schemeClr val="tx1">
                    <a:lumMod val="75000"/>
                    <a:lumOff val="25000"/>
                  </a:schemeClr>
                </a:solidFill>
                <a:latin typeface="メイリオ" panose="020B0604030504040204" pitchFamily="50" charset="-128"/>
                <a:ea typeface="メイリオ" panose="020B0604030504040204" pitchFamily="50" charset="-128"/>
              </a:rPr>
              <a:t>他社との違い</a:t>
            </a:r>
            <a:endParaRPr sz="3700" dirty="0">
              <a:solidFill>
                <a:schemeClr val="tx1">
                  <a:lumMod val="75000"/>
                  <a:lumOff val="25000"/>
                </a:schemeClr>
              </a:solidFill>
              <a:latin typeface="メイリオ" panose="020B0604030504040204" pitchFamily="50" charset="-128"/>
              <a:ea typeface="メイリオ" panose="020B0604030504040204" pitchFamily="50" charset="-128"/>
            </a:endParaRPr>
          </a:p>
          <a:p>
            <a:pPr marL="12700">
              <a:lnSpc>
                <a:spcPct val="100000"/>
              </a:lnSpc>
              <a:spcBef>
                <a:spcPts val="300"/>
              </a:spcBef>
            </a:pPr>
            <a:r>
              <a:rPr lang="ja-JP" altLang="en-US" sz="1800" b="0" spc="60" dirty="0">
                <a:solidFill>
                  <a:srgbClr val="585858"/>
                </a:solidFill>
                <a:latin typeface="メイリオ" panose="020B0604030504040204" pitchFamily="50" charset="-128"/>
                <a:ea typeface="メイリオ" panose="020B0604030504040204" pitchFamily="50" charset="-128"/>
              </a:rPr>
              <a:t>数字で示す</a:t>
            </a:r>
            <a:r>
              <a:rPr lang="en-US" altLang="ja-JP" sz="1800" b="0" spc="60" dirty="0">
                <a:solidFill>
                  <a:srgbClr val="585858"/>
                </a:solidFill>
                <a:latin typeface="メイリオ" panose="020B0604030504040204" pitchFamily="50" charset="-128"/>
                <a:ea typeface="メイリオ" panose="020B0604030504040204" pitchFamily="50" charset="-128"/>
              </a:rPr>
              <a:t>EGYM</a:t>
            </a:r>
            <a:r>
              <a:rPr lang="ja-JP" altLang="en-US" sz="1800" b="0" spc="60" dirty="0">
                <a:solidFill>
                  <a:srgbClr val="585858"/>
                </a:solidFill>
                <a:latin typeface="メイリオ" panose="020B0604030504040204" pitchFamily="50" charset="-128"/>
                <a:ea typeface="メイリオ" panose="020B0604030504040204" pitchFamily="50" charset="-128"/>
              </a:rPr>
              <a:t>の市場での影響力</a:t>
            </a:r>
            <a:endParaRPr sz="1800" dirty="0">
              <a:latin typeface="メイリオ" panose="020B0604030504040204" pitchFamily="50" charset="-128"/>
              <a:ea typeface="メイリオ" panose="020B0604030504040204" pitchFamily="50" charset="-128"/>
            </a:endParaRPr>
          </a:p>
        </p:txBody>
      </p:sp>
      <p:pic>
        <p:nvPicPr>
          <p:cNvPr id="5" name="object 5"/>
          <p:cNvPicPr/>
          <p:nvPr/>
        </p:nvPicPr>
        <p:blipFill>
          <a:blip r:embed="rId3" cstate="print"/>
          <a:stretch>
            <a:fillRect/>
          </a:stretch>
        </p:blipFill>
        <p:spPr>
          <a:xfrm>
            <a:off x="7193025" y="3554272"/>
            <a:ext cx="1019009" cy="448056"/>
          </a:xfrm>
          <a:prstGeom prst="rect">
            <a:avLst/>
          </a:prstGeom>
        </p:spPr>
      </p:pic>
      <p:pic>
        <p:nvPicPr>
          <p:cNvPr id="6" name="object 6"/>
          <p:cNvPicPr/>
          <p:nvPr/>
        </p:nvPicPr>
        <p:blipFill>
          <a:blip r:embed="rId4" cstate="print"/>
          <a:stretch>
            <a:fillRect/>
          </a:stretch>
        </p:blipFill>
        <p:spPr>
          <a:xfrm>
            <a:off x="6719061" y="3919728"/>
            <a:ext cx="1976754" cy="448360"/>
          </a:xfrm>
          <a:prstGeom prst="rect">
            <a:avLst/>
          </a:prstGeom>
        </p:spPr>
      </p:pic>
      <p:pic>
        <p:nvPicPr>
          <p:cNvPr id="7" name="object 7"/>
          <p:cNvPicPr/>
          <p:nvPr/>
        </p:nvPicPr>
        <p:blipFill>
          <a:blip r:embed="rId5" cstate="print"/>
          <a:stretch>
            <a:fillRect/>
          </a:stretch>
        </p:blipFill>
        <p:spPr>
          <a:xfrm>
            <a:off x="6876033" y="4286097"/>
            <a:ext cx="1579372" cy="448056"/>
          </a:xfrm>
          <a:prstGeom prst="rect">
            <a:avLst/>
          </a:prstGeom>
        </p:spPr>
      </p:pic>
      <p:sp>
        <p:nvSpPr>
          <p:cNvPr id="8" name="テキスト ボックス 7"/>
          <p:cNvSpPr txBox="1"/>
          <p:nvPr/>
        </p:nvSpPr>
        <p:spPr>
          <a:xfrm>
            <a:off x="1248323" y="1605090"/>
            <a:ext cx="605035" cy="215444"/>
          </a:xfrm>
          <a:prstGeom prst="rect">
            <a:avLst/>
          </a:prstGeom>
          <a:solidFill>
            <a:schemeClr val="bg1"/>
          </a:solidFill>
        </p:spPr>
        <p:txBody>
          <a:bodyPr wrap="square" rtlCol="0">
            <a:spAutoFit/>
          </a:bodyPr>
          <a:lstStyle/>
          <a:p>
            <a:pPr algn="r"/>
            <a:r>
              <a:rPr kumimoji="1" lang="ja-JP" altLang="en-US" sz="800" b="1" u="sng" dirty="0">
                <a:latin typeface="メイリオ" panose="020B0604030504040204" pitchFamily="50" charset="-128"/>
                <a:ea typeface="メイリオ" panose="020B0604030504040204" pitchFamily="50" charset="-128"/>
              </a:rPr>
              <a:t>顧客数</a:t>
            </a:r>
          </a:p>
        </p:txBody>
      </p:sp>
      <p:sp>
        <p:nvSpPr>
          <p:cNvPr id="9" name="テキスト ボックス 8"/>
          <p:cNvSpPr txBox="1"/>
          <p:nvPr/>
        </p:nvSpPr>
        <p:spPr>
          <a:xfrm>
            <a:off x="1051484" y="2372175"/>
            <a:ext cx="1554632" cy="235471"/>
          </a:xfrm>
          <a:prstGeom prst="rect">
            <a:avLst/>
          </a:prstGeom>
          <a:solidFill>
            <a:schemeClr val="bg1"/>
          </a:solid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以上ものクラブ店舗で利用</a:t>
            </a:r>
          </a:p>
        </p:txBody>
      </p:sp>
      <p:sp>
        <p:nvSpPr>
          <p:cNvPr id="10" name="テキスト ボックス 9"/>
          <p:cNvSpPr txBox="1"/>
          <p:nvPr/>
        </p:nvSpPr>
        <p:spPr>
          <a:xfrm>
            <a:off x="2924753" y="1947636"/>
            <a:ext cx="703694" cy="338554"/>
          </a:xfrm>
          <a:prstGeom prst="rect">
            <a:avLst/>
          </a:prstGeom>
          <a:solidFill>
            <a:schemeClr val="bg1"/>
          </a:solidFill>
        </p:spPr>
        <p:txBody>
          <a:bodyPr wrap="square" rtlCol="0">
            <a:spAutoFit/>
          </a:bodyPr>
          <a:lstStyle/>
          <a:p>
            <a:pPr algn="ctr"/>
            <a:r>
              <a:rPr kumimoji="1" lang="ja-JP" altLang="en-US" sz="800" b="1" u="sng" dirty="0">
                <a:solidFill>
                  <a:schemeClr val="accent6">
                    <a:lumMod val="75000"/>
                  </a:schemeClr>
                </a:solidFill>
                <a:latin typeface="メイリオ" panose="020B0604030504040204" pitchFamily="50" charset="-128"/>
                <a:ea typeface="メイリオ" panose="020B0604030504040204" pitchFamily="50" charset="-128"/>
              </a:rPr>
              <a:t>アクティブ</a:t>
            </a:r>
            <a:endParaRPr kumimoji="1" lang="en-US" altLang="ja-JP" sz="800" b="1" u="sng" dirty="0">
              <a:solidFill>
                <a:schemeClr val="accent6">
                  <a:lumMod val="75000"/>
                </a:schemeClr>
              </a:solidFill>
              <a:latin typeface="メイリオ" panose="020B0604030504040204" pitchFamily="50" charset="-128"/>
              <a:ea typeface="メイリオ" panose="020B0604030504040204" pitchFamily="50" charset="-128"/>
            </a:endParaRPr>
          </a:p>
          <a:p>
            <a:pPr algn="ctr"/>
            <a:r>
              <a:rPr kumimoji="1" lang="ja-JP" altLang="en-US" sz="800" b="1" u="sng" dirty="0">
                <a:solidFill>
                  <a:schemeClr val="accent6">
                    <a:lumMod val="75000"/>
                  </a:schemeClr>
                </a:solidFill>
                <a:latin typeface="メイリオ" panose="020B0604030504040204" pitchFamily="50" charset="-128"/>
                <a:ea typeface="メイリオ" panose="020B0604030504040204" pitchFamily="50" charset="-128"/>
              </a:rPr>
              <a:t>ユーザー数</a:t>
            </a:r>
          </a:p>
        </p:txBody>
      </p:sp>
      <p:sp>
        <p:nvSpPr>
          <p:cNvPr id="11" name="テキスト ボックス 10"/>
          <p:cNvSpPr txBox="1"/>
          <p:nvPr/>
        </p:nvSpPr>
        <p:spPr>
          <a:xfrm>
            <a:off x="4926604" y="3911476"/>
            <a:ext cx="1016996" cy="369332"/>
          </a:xfrm>
          <a:prstGeom prst="rect">
            <a:avLst/>
          </a:prstGeom>
          <a:solidFill>
            <a:schemeClr val="bg1"/>
          </a:solidFill>
        </p:spPr>
        <p:txBody>
          <a:bodyPr wrap="square" rtlCol="0">
            <a:spAutoFit/>
          </a:bodyPr>
          <a:lstStyle/>
          <a:p>
            <a:pPr algn="ctr"/>
            <a:r>
              <a:rPr kumimoji="1" lang="ja-JP" altLang="en-US" sz="900" b="1" dirty="0">
                <a:solidFill>
                  <a:schemeClr val="accent6">
                    <a:lumMod val="75000"/>
                  </a:schemeClr>
                </a:solidFill>
                <a:latin typeface="メイリオ" panose="020B0604030504040204" pitchFamily="50" charset="-128"/>
                <a:ea typeface="メイリオ" panose="020B0604030504040204" pitchFamily="50" charset="-128"/>
              </a:rPr>
              <a:t>以上が</a:t>
            </a:r>
            <a:r>
              <a:rPr kumimoji="1" lang="en-US" altLang="ja-JP" sz="900" b="1" dirty="0">
                <a:solidFill>
                  <a:schemeClr val="accent6">
                    <a:lumMod val="75000"/>
                  </a:schemeClr>
                </a:solidFill>
                <a:latin typeface="メイリオ" panose="020B0604030504040204" pitchFamily="50" charset="-128"/>
                <a:ea typeface="メイリオ" panose="020B0604030504040204" pitchFamily="50" charset="-128"/>
              </a:rPr>
              <a:t>3</a:t>
            </a:r>
            <a:r>
              <a:rPr kumimoji="1" lang="ja-JP" altLang="en-US" sz="900" b="1" dirty="0">
                <a:solidFill>
                  <a:schemeClr val="accent6">
                    <a:lumMod val="75000"/>
                  </a:schemeClr>
                </a:solidFill>
                <a:latin typeface="メイリオ" panose="020B0604030504040204" pitchFamily="50" charset="-128"/>
                <a:ea typeface="メイリオ" panose="020B0604030504040204" pitchFamily="50" charset="-128"/>
              </a:rPr>
              <a:t>か月で</a:t>
            </a:r>
            <a:endParaRPr kumimoji="1" lang="en-US" altLang="ja-JP" sz="900" b="1" dirty="0">
              <a:solidFill>
                <a:schemeClr val="accent6">
                  <a:lumMod val="75000"/>
                </a:schemeClr>
              </a:solidFill>
              <a:latin typeface="メイリオ" panose="020B0604030504040204" pitchFamily="50" charset="-128"/>
              <a:ea typeface="メイリオ" panose="020B0604030504040204" pitchFamily="50" charset="-128"/>
            </a:endParaRPr>
          </a:p>
          <a:p>
            <a:pPr algn="ctr"/>
            <a:r>
              <a:rPr kumimoji="1" lang="ja-JP" altLang="en-US" sz="900" b="1" dirty="0">
                <a:solidFill>
                  <a:schemeClr val="accent6">
                    <a:lumMod val="75000"/>
                  </a:schemeClr>
                </a:solidFill>
                <a:latin typeface="メイリオ" panose="020B0604030504040204" pitchFamily="50" charset="-128"/>
                <a:ea typeface="メイリオ" panose="020B0604030504040204" pitchFamily="50" charset="-128"/>
              </a:rPr>
              <a:t>効果を実感</a:t>
            </a:r>
          </a:p>
        </p:txBody>
      </p:sp>
      <p:sp>
        <p:nvSpPr>
          <p:cNvPr id="13" name="テキスト ボックス 12"/>
          <p:cNvSpPr txBox="1"/>
          <p:nvPr/>
        </p:nvSpPr>
        <p:spPr>
          <a:xfrm>
            <a:off x="2775302" y="2246966"/>
            <a:ext cx="1760413" cy="461665"/>
          </a:xfrm>
          <a:prstGeom prst="rect">
            <a:avLst/>
          </a:prstGeom>
          <a:solidFill>
            <a:schemeClr val="bg1"/>
          </a:solidFill>
        </p:spPr>
        <p:txBody>
          <a:bodyPr wrap="square" rtlCol="0" anchor="ctr" anchorCtr="0">
            <a:spAutoFit/>
          </a:bodyPr>
          <a:lstStyle/>
          <a:p>
            <a:pPr algn="ctr"/>
            <a:r>
              <a:rPr kumimoji="1" lang="en-US" altLang="ja-JP" sz="2400" b="1" dirty="0">
                <a:solidFill>
                  <a:schemeClr val="accent6">
                    <a:lumMod val="75000"/>
                  </a:schemeClr>
                </a:solidFill>
                <a:latin typeface="メイリオ" panose="020B0604030504040204" pitchFamily="50" charset="-128"/>
                <a:ea typeface="メイリオ" panose="020B0604030504040204" pitchFamily="50" charset="-128"/>
              </a:rPr>
              <a:t>1,300</a:t>
            </a:r>
            <a:r>
              <a:rPr kumimoji="1" lang="ja-JP" altLang="en-US" sz="2400" b="1" dirty="0">
                <a:solidFill>
                  <a:schemeClr val="accent6">
                    <a:lumMod val="75000"/>
                  </a:schemeClr>
                </a:solidFill>
                <a:latin typeface="メイリオ" panose="020B0604030504040204" pitchFamily="50" charset="-128"/>
                <a:ea typeface="メイリオ" panose="020B0604030504040204" pitchFamily="50" charset="-128"/>
              </a:rPr>
              <a:t>万人</a:t>
            </a:r>
          </a:p>
        </p:txBody>
      </p:sp>
      <p:sp>
        <p:nvSpPr>
          <p:cNvPr id="14" name="テキスト ボックス 13"/>
          <p:cNvSpPr txBox="1"/>
          <p:nvPr/>
        </p:nvSpPr>
        <p:spPr>
          <a:xfrm>
            <a:off x="2438400" y="3194506"/>
            <a:ext cx="858438" cy="215444"/>
          </a:xfrm>
          <a:prstGeom prst="rect">
            <a:avLst/>
          </a:prstGeom>
          <a:solidFill>
            <a:schemeClr val="bg1"/>
          </a:solidFill>
        </p:spPr>
        <p:txBody>
          <a:bodyPr wrap="square" rtlCol="0">
            <a:spAutoFit/>
          </a:bodyPr>
          <a:lstStyle/>
          <a:p>
            <a:pPr algn="r"/>
            <a:r>
              <a:rPr kumimoji="1" lang="ja-JP" altLang="en-US" sz="800" b="1" u="sng" dirty="0">
                <a:latin typeface="メイリオ" panose="020B0604030504040204" pitchFamily="50" charset="-128"/>
                <a:ea typeface="メイリオ" panose="020B0604030504040204" pitchFamily="50" charset="-128"/>
              </a:rPr>
              <a:t>ロイヤリティ</a:t>
            </a:r>
          </a:p>
        </p:txBody>
      </p:sp>
      <p:sp>
        <p:nvSpPr>
          <p:cNvPr id="15" name="テキスト ボックス 14"/>
          <p:cNvSpPr txBox="1"/>
          <p:nvPr/>
        </p:nvSpPr>
        <p:spPr>
          <a:xfrm>
            <a:off x="2286000" y="3886989"/>
            <a:ext cx="1459992" cy="369332"/>
          </a:xfrm>
          <a:prstGeom prst="rect">
            <a:avLst/>
          </a:prstGeom>
          <a:solidFill>
            <a:schemeClr val="bg1"/>
          </a:solidFill>
        </p:spPr>
        <p:txBody>
          <a:bodyPr wrap="square" rtlCol="0">
            <a:spAutoFit/>
          </a:bodyPr>
          <a:lstStyle/>
          <a:p>
            <a:pPr algn="ctr"/>
            <a:r>
              <a:rPr kumimoji="1" lang="en-US" altLang="ja-JP" sz="900" b="1" dirty="0">
                <a:latin typeface="メイリオ" panose="020B0604030504040204" pitchFamily="50" charset="-128"/>
                <a:ea typeface="メイリオ" panose="020B0604030504040204" pitchFamily="50" charset="-128"/>
              </a:rPr>
              <a:t>EGYM</a:t>
            </a:r>
            <a:r>
              <a:rPr kumimoji="1" lang="ja-JP" altLang="en-US" sz="900" b="1" dirty="0">
                <a:latin typeface="メイリオ" panose="020B0604030504040204" pitchFamily="50" charset="-128"/>
                <a:ea typeface="メイリオ" panose="020B0604030504040204" pitchFamily="50" charset="-128"/>
              </a:rPr>
              <a:t>ユーザーがクラブを変える率は</a:t>
            </a:r>
            <a:r>
              <a:rPr kumimoji="1" lang="en-US" altLang="ja-JP" sz="900" b="1" dirty="0">
                <a:latin typeface="メイリオ" panose="020B0604030504040204" pitchFamily="50" charset="-128"/>
                <a:ea typeface="メイリオ" panose="020B0604030504040204" pitchFamily="50" charset="-128"/>
              </a:rPr>
              <a:t>17%</a:t>
            </a:r>
            <a:r>
              <a:rPr kumimoji="1" lang="ja-JP" altLang="en-US" sz="900" b="1" dirty="0">
                <a:latin typeface="メイリオ" panose="020B0604030504040204" pitchFamily="50" charset="-128"/>
                <a:ea typeface="メイリオ" panose="020B0604030504040204" pitchFamily="50" charset="-128"/>
              </a:rPr>
              <a:t>以下</a:t>
            </a:r>
          </a:p>
        </p:txBody>
      </p:sp>
      <p:sp>
        <p:nvSpPr>
          <p:cNvPr id="16" name="テキスト ボックス 15"/>
          <p:cNvSpPr txBox="1"/>
          <p:nvPr/>
        </p:nvSpPr>
        <p:spPr>
          <a:xfrm>
            <a:off x="4572000" y="1502718"/>
            <a:ext cx="1322240" cy="230832"/>
          </a:xfrm>
          <a:prstGeom prst="rect">
            <a:avLst/>
          </a:prstGeom>
          <a:solidFill>
            <a:schemeClr val="bg1"/>
          </a:solid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トレーニングの頻度</a:t>
            </a:r>
          </a:p>
        </p:txBody>
      </p:sp>
      <p:sp>
        <p:nvSpPr>
          <p:cNvPr id="12" name="テキスト ボックス 11"/>
          <p:cNvSpPr txBox="1"/>
          <p:nvPr/>
        </p:nvSpPr>
        <p:spPr>
          <a:xfrm>
            <a:off x="2971800" y="2647950"/>
            <a:ext cx="1231392" cy="230832"/>
          </a:xfrm>
          <a:prstGeom prst="rect">
            <a:avLst/>
          </a:prstGeom>
          <a:solidFill>
            <a:schemeClr val="bg1"/>
          </a:solidFill>
        </p:spPr>
        <p:txBody>
          <a:bodyPr wrap="square" rtlCol="0">
            <a:spAutoFit/>
          </a:bodyPr>
          <a:lstStyle/>
          <a:p>
            <a:pPr algn="r"/>
            <a:r>
              <a:rPr kumimoji="1" lang="ja-JP" altLang="en-US" sz="900" b="1" dirty="0">
                <a:solidFill>
                  <a:schemeClr val="accent6">
                    <a:lumMod val="75000"/>
                  </a:schemeClr>
                </a:solidFill>
                <a:latin typeface="メイリオ" panose="020B0604030504040204" pitchFamily="50" charset="-128"/>
                <a:ea typeface="メイリオ" panose="020B0604030504040204" pitchFamily="50" charset="-128"/>
              </a:rPr>
              <a:t>以上が世界中で利用</a:t>
            </a:r>
          </a:p>
        </p:txBody>
      </p:sp>
      <p:sp>
        <p:nvSpPr>
          <p:cNvPr id="17" name="テキスト ボックス 16"/>
          <p:cNvSpPr txBox="1"/>
          <p:nvPr/>
        </p:nvSpPr>
        <p:spPr>
          <a:xfrm>
            <a:off x="6233886" y="1885950"/>
            <a:ext cx="1094034" cy="230832"/>
          </a:xfrm>
          <a:prstGeom prst="rect">
            <a:avLst/>
          </a:prstGeom>
          <a:solidFill>
            <a:schemeClr val="bg1"/>
          </a:solidFill>
        </p:spPr>
        <p:txBody>
          <a:bodyPr wrap="square" rtlCol="0">
            <a:spAutoFit/>
          </a:bodyPr>
          <a:lstStyle/>
          <a:p>
            <a:pPr algn="ctr"/>
            <a:r>
              <a:rPr kumimoji="1" lang="ja-JP" altLang="en-US" sz="900" b="1" dirty="0">
                <a:solidFill>
                  <a:schemeClr val="accent6">
                    <a:lumMod val="75000"/>
                  </a:schemeClr>
                </a:solidFill>
                <a:latin typeface="メイリオ" panose="020B0604030504040204" pitchFamily="50" charset="-128"/>
                <a:ea typeface="メイリオ" panose="020B0604030504040204" pitchFamily="50" charset="-128"/>
              </a:rPr>
              <a:t>人員効率</a:t>
            </a:r>
          </a:p>
        </p:txBody>
      </p:sp>
      <p:sp>
        <p:nvSpPr>
          <p:cNvPr id="18" name="テキスト ボックス 17"/>
          <p:cNvSpPr txBox="1"/>
          <p:nvPr/>
        </p:nvSpPr>
        <p:spPr>
          <a:xfrm>
            <a:off x="6303663" y="2523965"/>
            <a:ext cx="1220579" cy="369332"/>
          </a:xfrm>
          <a:prstGeom prst="rect">
            <a:avLst/>
          </a:prstGeom>
          <a:solidFill>
            <a:schemeClr val="bg1"/>
          </a:solidFill>
        </p:spPr>
        <p:txBody>
          <a:bodyPr wrap="square" rtlCol="0">
            <a:spAutoFit/>
          </a:bodyPr>
          <a:lstStyle/>
          <a:p>
            <a:pPr algn="ctr"/>
            <a:r>
              <a:rPr kumimoji="1" lang="ja-JP" altLang="en-US" sz="900" b="1" dirty="0">
                <a:solidFill>
                  <a:schemeClr val="accent6">
                    <a:lumMod val="75000"/>
                  </a:schemeClr>
                </a:solidFill>
                <a:latin typeface="メイリオ" panose="020B0604030504040204" pitchFamily="50" charset="-128"/>
                <a:ea typeface="メイリオ" panose="020B0604030504040204" pitchFamily="50" charset="-128"/>
              </a:rPr>
              <a:t>以上の新人研修を</a:t>
            </a:r>
            <a:endParaRPr kumimoji="1" lang="en-US" altLang="ja-JP" sz="900" b="1" dirty="0">
              <a:solidFill>
                <a:schemeClr val="accent6">
                  <a:lumMod val="75000"/>
                </a:schemeClr>
              </a:solidFill>
              <a:latin typeface="メイリオ" panose="020B0604030504040204" pitchFamily="50" charset="-128"/>
              <a:ea typeface="メイリオ" panose="020B0604030504040204" pitchFamily="50" charset="-128"/>
            </a:endParaRPr>
          </a:p>
          <a:p>
            <a:pPr algn="ctr"/>
            <a:r>
              <a:rPr kumimoji="1" lang="ja-JP" altLang="en-US" sz="900" b="1" dirty="0">
                <a:solidFill>
                  <a:schemeClr val="accent6">
                    <a:lumMod val="75000"/>
                  </a:schemeClr>
                </a:solidFill>
                <a:latin typeface="メイリオ" panose="020B0604030504040204" pitchFamily="50" charset="-128"/>
                <a:ea typeface="メイリオ" panose="020B0604030504040204" pitchFamily="50" charset="-128"/>
              </a:rPr>
              <a:t>同一スタッフで実施</a:t>
            </a:r>
          </a:p>
        </p:txBody>
      </p:sp>
      <p:sp>
        <p:nvSpPr>
          <p:cNvPr id="19" name="テキスト ボックス 18"/>
          <p:cNvSpPr txBox="1"/>
          <p:nvPr/>
        </p:nvSpPr>
        <p:spPr>
          <a:xfrm>
            <a:off x="4832302" y="3236088"/>
            <a:ext cx="1030630" cy="230832"/>
          </a:xfrm>
          <a:prstGeom prst="rect">
            <a:avLst/>
          </a:prstGeom>
          <a:solidFill>
            <a:schemeClr val="bg1"/>
          </a:solidFill>
        </p:spPr>
        <p:txBody>
          <a:bodyPr wrap="square" rtlCol="0">
            <a:spAutoFit/>
          </a:bodyPr>
          <a:lstStyle/>
          <a:p>
            <a:pPr algn="ctr"/>
            <a:r>
              <a:rPr kumimoji="1" lang="ja-JP" altLang="en-US" sz="900" b="1" dirty="0">
                <a:solidFill>
                  <a:schemeClr val="accent6">
                    <a:lumMod val="75000"/>
                  </a:schemeClr>
                </a:solidFill>
                <a:latin typeface="メイリオ" panose="020B0604030504040204" pitchFamily="50" charset="-128"/>
                <a:ea typeface="メイリオ" panose="020B0604030504040204" pitchFamily="50" charset="-128"/>
              </a:rPr>
              <a:t>運動効率</a:t>
            </a:r>
          </a:p>
        </p:txBody>
      </p:sp>
      <p:sp>
        <p:nvSpPr>
          <p:cNvPr id="20" name="テキスト ボックス 19"/>
          <p:cNvSpPr txBox="1"/>
          <p:nvPr/>
        </p:nvSpPr>
        <p:spPr>
          <a:xfrm>
            <a:off x="4730267" y="2233196"/>
            <a:ext cx="1243752" cy="338554"/>
          </a:xfrm>
          <a:prstGeom prst="rect">
            <a:avLst/>
          </a:prstGeom>
          <a:solidFill>
            <a:schemeClr val="bg1"/>
          </a:solidFill>
        </p:spPr>
        <p:txBody>
          <a:bodyPr wrap="square" rtlCol="0">
            <a:spAutoFit/>
          </a:bodyPr>
          <a:lstStyle/>
          <a:p>
            <a:pPr algn="ctr"/>
            <a:r>
              <a:rPr kumimoji="1" lang="ja-JP" altLang="en-US" sz="800" b="1" dirty="0">
                <a:latin typeface="メイリオ" panose="020B0604030504040204" pitchFamily="50" charset="-128"/>
                <a:ea typeface="メイリオ" panose="020B0604030504040204" pitchFamily="50" charset="-128"/>
              </a:rPr>
              <a:t>以上が</a:t>
            </a:r>
            <a:r>
              <a:rPr kumimoji="1" lang="en-US" altLang="ja-JP" sz="800" b="1" dirty="0">
                <a:latin typeface="メイリオ" panose="020B0604030504040204" pitchFamily="50" charset="-128"/>
                <a:ea typeface="メイリオ" panose="020B0604030504040204" pitchFamily="50" charset="-128"/>
              </a:rPr>
              <a:t>EGYM</a:t>
            </a:r>
            <a:r>
              <a:rPr kumimoji="1" lang="ja-JP" altLang="en-US" sz="800" b="1" dirty="0">
                <a:latin typeface="メイリオ" panose="020B0604030504040204" pitchFamily="50" charset="-128"/>
                <a:ea typeface="メイリオ" panose="020B0604030504040204" pitchFamily="50" charset="-128"/>
              </a:rPr>
              <a:t>ユーザーによってチェックイン</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0"/>
              <a:ext cx="9144000" cy="5143500"/>
            </a:xfrm>
            <a:prstGeom prst="rect">
              <a:avLst/>
            </a:prstGeom>
          </p:spPr>
        </p:pic>
        <p:pic>
          <p:nvPicPr>
            <p:cNvPr id="4" name="object 4"/>
            <p:cNvPicPr/>
            <p:nvPr/>
          </p:nvPicPr>
          <p:blipFill>
            <a:blip r:embed="rId3" cstate="print"/>
            <a:stretch>
              <a:fillRect/>
            </a:stretch>
          </p:blipFill>
          <p:spPr>
            <a:xfrm>
              <a:off x="7834883" y="4712208"/>
              <a:ext cx="633983" cy="105156"/>
            </a:xfrm>
            <a:prstGeom prst="rect">
              <a:avLst/>
            </a:prstGeom>
          </p:spPr>
        </p:pic>
      </p:grpSp>
      <p:sp>
        <p:nvSpPr>
          <p:cNvPr id="5" name="object 5"/>
          <p:cNvSpPr txBox="1">
            <a:spLocks noGrp="1"/>
          </p:cNvSpPr>
          <p:nvPr>
            <p:ph type="title"/>
          </p:nvPr>
        </p:nvSpPr>
        <p:spPr>
          <a:xfrm>
            <a:off x="688340" y="1739900"/>
            <a:ext cx="6268720" cy="756920"/>
          </a:xfrm>
          <a:prstGeom prst="rect">
            <a:avLst/>
          </a:prstGeom>
        </p:spPr>
        <p:txBody>
          <a:bodyPr vert="horz" wrap="square" lIns="0" tIns="12700" rIns="0" bIns="0" rtlCol="0">
            <a:spAutoFit/>
          </a:bodyPr>
          <a:lstStyle/>
          <a:p>
            <a:pPr marL="12700">
              <a:lnSpc>
                <a:spcPct val="100000"/>
              </a:lnSpc>
              <a:spcBef>
                <a:spcPts val="100"/>
              </a:spcBef>
            </a:pPr>
            <a:r>
              <a:rPr sz="4800" spc="215" dirty="0">
                <a:latin typeface="メイリオ" panose="020B0604030504040204" pitchFamily="50" charset="-128"/>
                <a:ea typeface="メイリオ" panose="020B0604030504040204" pitchFamily="50" charset="-128"/>
              </a:rPr>
              <a:t>2</a:t>
            </a:r>
            <a:r>
              <a:rPr sz="4800" spc="250" dirty="0">
                <a:latin typeface="メイリオ" panose="020B0604030504040204" pitchFamily="50" charset="-128"/>
                <a:ea typeface="メイリオ" panose="020B0604030504040204" pitchFamily="50" charset="-128"/>
              </a:rPr>
              <a:t> </a:t>
            </a:r>
            <a:r>
              <a:rPr lang="en-US" altLang="ja-JP" sz="4800" spc="395" dirty="0">
                <a:latin typeface="メイリオ" panose="020B0604030504040204" pitchFamily="50" charset="-128"/>
                <a:ea typeface="メイリオ" panose="020B0604030504040204" pitchFamily="50" charset="-128"/>
              </a:rPr>
              <a:t>–</a:t>
            </a:r>
            <a:r>
              <a:rPr sz="4800" spc="275" dirty="0">
                <a:latin typeface="メイリオ" panose="020B0604030504040204" pitchFamily="50" charset="-128"/>
                <a:ea typeface="メイリオ" panose="020B0604030504040204" pitchFamily="50" charset="-128"/>
              </a:rPr>
              <a:t> </a:t>
            </a:r>
            <a:r>
              <a:rPr lang="ja-JP" altLang="en-US" sz="4800" spc="275" dirty="0">
                <a:latin typeface="メイリオ" panose="020B0604030504040204" pitchFamily="50" charset="-128"/>
                <a:ea typeface="メイリオ" panose="020B0604030504040204" pitchFamily="50" charset="-128"/>
              </a:rPr>
              <a:t>ソリューション</a:t>
            </a:r>
            <a:endParaRPr sz="4800" dirty="0">
              <a:latin typeface="メイリオ" panose="020B0604030504040204" pitchFamily="50" charset="-128"/>
              <a:ea typeface="メイリオ" panose="020B0604030504040204" pitchFamily="50" charset="-128"/>
            </a:endParaRPr>
          </a:p>
        </p:txBody>
      </p:sp>
      <p:sp>
        <p:nvSpPr>
          <p:cNvPr id="6" name="object 6"/>
          <p:cNvSpPr txBox="1"/>
          <p:nvPr/>
        </p:nvSpPr>
        <p:spPr>
          <a:xfrm>
            <a:off x="701027" y="2600705"/>
            <a:ext cx="6036310" cy="730969"/>
          </a:xfrm>
          <a:prstGeom prst="rect">
            <a:avLst/>
          </a:prstGeom>
          <a:solidFill>
            <a:srgbClr val="D15B04"/>
          </a:solidFill>
        </p:spPr>
        <p:txBody>
          <a:bodyPr vert="horz" wrap="square" lIns="0" tIns="0" rIns="0" bIns="0" rtlCol="0" anchor="b" anchorCtr="0">
            <a:spAutoFit/>
          </a:bodyPr>
          <a:lstStyle/>
          <a:p>
            <a:pPr>
              <a:lnSpc>
                <a:spcPts val="5705"/>
              </a:lnSpc>
            </a:pPr>
            <a:r>
              <a:rPr sz="4800" b="1" spc="390" dirty="0">
                <a:solidFill>
                  <a:srgbClr val="FFFFFF"/>
                </a:solidFill>
                <a:latin typeface="メイリオ" panose="020B0604030504040204" pitchFamily="50" charset="-128"/>
                <a:ea typeface="メイリオ" panose="020B0604030504040204" pitchFamily="50" charset="-128"/>
                <a:cs typeface="Calibri"/>
              </a:rPr>
              <a:t>EGYM</a:t>
            </a:r>
            <a:r>
              <a:rPr sz="4800" b="1" spc="114" dirty="0">
                <a:solidFill>
                  <a:srgbClr val="FFFFFF"/>
                </a:solidFill>
                <a:latin typeface="メイリオ" panose="020B0604030504040204" pitchFamily="50" charset="-128"/>
                <a:ea typeface="メイリオ" panose="020B0604030504040204" pitchFamily="50" charset="-128"/>
                <a:cs typeface="Calibri"/>
              </a:rPr>
              <a:t> </a:t>
            </a:r>
            <a:r>
              <a:rPr lang="ja-JP" altLang="en-US" sz="4800" b="1" spc="114" dirty="0">
                <a:solidFill>
                  <a:srgbClr val="FFFFFF"/>
                </a:solidFill>
                <a:latin typeface="メイリオ" panose="020B0604030504040204" pitchFamily="50" charset="-128"/>
                <a:ea typeface="メイリオ" panose="020B0604030504040204" pitchFamily="50" charset="-128"/>
                <a:cs typeface="Calibri"/>
              </a:rPr>
              <a:t>エコシステム</a:t>
            </a:r>
            <a:endParaRPr sz="4800" dirty="0">
              <a:latin typeface="メイリオ" panose="020B0604030504040204" pitchFamily="50" charset="-128"/>
              <a:ea typeface="メイリオ" panose="020B0604030504040204" pitchFamily="50" charset="-128"/>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ject 4"/>
          <p:cNvPicPr/>
          <p:nvPr/>
        </p:nvPicPr>
        <p:blipFill>
          <a:blip r:embed="rId3" cstate="print"/>
          <a:stretch>
            <a:fillRect/>
          </a:stretch>
        </p:blipFill>
        <p:spPr>
          <a:xfrm>
            <a:off x="7834883" y="4715280"/>
            <a:ext cx="627887" cy="105156"/>
          </a:xfrm>
          <a:prstGeom prst="rect">
            <a:avLst/>
          </a:prstGeom>
        </p:spPr>
      </p:pic>
      <p:sp>
        <p:nvSpPr>
          <p:cNvPr id="6" name="object 6"/>
          <p:cNvSpPr txBox="1"/>
          <p:nvPr/>
        </p:nvSpPr>
        <p:spPr>
          <a:xfrm>
            <a:off x="440842" y="3978984"/>
            <a:ext cx="1464158" cy="627736"/>
          </a:xfrm>
          <a:prstGeom prst="rect">
            <a:avLst/>
          </a:prstGeom>
        </p:spPr>
        <p:txBody>
          <a:bodyPr vert="horz" wrap="square" lIns="0" tIns="12065" rIns="0" bIns="0" rtlCol="0">
            <a:spAutoFit/>
          </a:bodyPr>
          <a:lstStyle/>
          <a:p>
            <a:pPr marL="12700" marR="5080">
              <a:lnSpc>
                <a:spcPct val="100000"/>
              </a:lnSpc>
              <a:spcBef>
                <a:spcPts val="95"/>
              </a:spcBef>
            </a:pPr>
            <a:r>
              <a:rPr lang="ja-JP" altLang="en-US" sz="1000" b="1" dirty="0">
                <a:solidFill>
                  <a:srgbClr val="FFFFFF"/>
                </a:solidFill>
                <a:latin typeface="メイリオ" panose="020B0604030504040204" pitchFamily="50" charset="-128"/>
                <a:ea typeface="メイリオ" panose="020B0604030504040204" pitchFamily="50" charset="-128"/>
                <a:cs typeface="Calibri"/>
              </a:rPr>
              <a:t>フィットネス＆ヘルス業界向けモバイルプラットフォームとして世界的に成功</a:t>
            </a:r>
            <a:endParaRPr sz="1000" dirty="0">
              <a:latin typeface="メイリオ" panose="020B0604030504040204" pitchFamily="50" charset="-128"/>
              <a:ea typeface="メイリオ" panose="020B0604030504040204" pitchFamily="50" charset="-128"/>
              <a:cs typeface="Calibri"/>
            </a:endParaRPr>
          </a:p>
        </p:txBody>
      </p:sp>
      <p:sp>
        <p:nvSpPr>
          <p:cNvPr id="7" name="object 7"/>
          <p:cNvSpPr txBox="1"/>
          <p:nvPr/>
        </p:nvSpPr>
        <p:spPr>
          <a:xfrm>
            <a:off x="2767328" y="3978984"/>
            <a:ext cx="1423671" cy="319959"/>
          </a:xfrm>
          <a:prstGeom prst="rect">
            <a:avLst/>
          </a:prstGeom>
        </p:spPr>
        <p:txBody>
          <a:bodyPr vert="horz" wrap="square" lIns="0" tIns="12065" rIns="0" bIns="0" rtlCol="0">
            <a:spAutoFit/>
          </a:bodyPr>
          <a:lstStyle/>
          <a:p>
            <a:pPr marL="12700" marR="5080" algn="ctr">
              <a:lnSpc>
                <a:spcPct val="100000"/>
              </a:lnSpc>
              <a:spcBef>
                <a:spcPts val="95"/>
              </a:spcBef>
            </a:pPr>
            <a:r>
              <a:rPr lang="ja-JP" altLang="en-US" sz="1000" b="1" dirty="0">
                <a:solidFill>
                  <a:srgbClr val="FFFFFF"/>
                </a:solidFill>
                <a:latin typeface="メイリオ" panose="020B0604030504040204" pitchFamily="50" charset="-128"/>
                <a:ea typeface="メイリオ" panose="020B0604030504040204" pitchFamily="50" charset="-128"/>
                <a:cs typeface="Calibri"/>
              </a:rPr>
              <a:t>市場の</a:t>
            </a:r>
            <a:r>
              <a:rPr lang="en-US" altLang="ja-JP" sz="1000" b="1" dirty="0">
                <a:solidFill>
                  <a:srgbClr val="FFFFFF"/>
                </a:solidFill>
                <a:latin typeface="メイリオ" panose="020B0604030504040204" pitchFamily="50" charset="-128"/>
                <a:ea typeface="メイリオ" panose="020B0604030504040204" pitchFamily="50" charset="-128"/>
                <a:cs typeface="Calibri"/>
              </a:rPr>
              <a:t>S</a:t>
            </a:r>
            <a:r>
              <a:rPr sz="1000" b="1" dirty="0">
                <a:solidFill>
                  <a:srgbClr val="FFFFFF"/>
                </a:solidFill>
                <a:latin typeface="メイリオ" panose="020B0604030504040204" pitchFamily="50" charset="-128"/>
                <a:ea typeface="メイリオ" panose="020B0604030504040204" pitchFamily="50" charset="-128"/>
                <a:cs typeface="Calibri"/>
              </a:rPr>
              <a:t>martest</a:t>
            </a:r>
            <a:r>
              <a:rPr sz="1000" b="1" spc="150" dirty="0">
                <a:solidFill>
                  <a:srgbClr val="FFFFFF"/>
                </a:solidFill>
                <a:latin typeface="メイリオ" panose="020B0604030504040204" pitchFamily="50" charset="-128"/>
                <a:ea typeface="メイリオ" panose="020B0604030504040204" pitchFamily="50" charset="-128"/>
                <a:cs typeface="Calibri"/>
              </a:rPr>
              <a:t> </a:t>
            </a:r>
            <a:r>
              <a:rPr sz="1000" b="1" spc="-10" dirty="0">
                <a:solidFill>
                  <a:srgbClr val="FFFFFF"/>
                </a:solidFill>
                <a:latin typeface="メイリオ" panose="020B0604030504040204" pitchFamily="50" charset="-128"/>
                <a:ea typeface="メイリオ" panose="020B0604030504040204" pitchFamily="50" charset="-128"/>
                <a:cs typeface="Calibri"/>
              </a:rPr>
              <a:t>strength</a:t>
            </a:r>
            <a:r>
              <a:rPr lang="ja-JP" altLang="en-US" sz="1000" b="1" spc="-10" dirty="0">
                <a:solidFill>
                  <a:srgbClr val="FFFFFF"/>
                </a:solidFill>
                <a:latin typeface="メイリオ" panose="020B0604030504040204" pitchFamily="50" charset="-128"/>
                <a:ea typeface="メイリオ" panose="020B0604030504040204" pitchFamily="50" charset="-128"/>
                <a:cs typeface="Calibri"/>
              </a:rPr>
              <a:t>マシン</a:t>
            </a:r>
            <a:endParaRPr sz="1000" dirty="0">
              <a:latin typeface="メイリオ" panose="020B0604030504040204" pitchFamily="50" charset="-128"/>
              <a:ea typeface="メイリオ" panose="020B0604030504040204" pitchFamily="50" charset="-128"/>
              <a:cs typeface="Calibri"/>
            </a:endParaRPr>
          </a:p>
        </p:txBody>
      </p:sp>
      <p:sp>
        <p:nvSpPr>
          <p:cNvPr id="8" name="object 8"/>
          <p:cNvSpPr txBox="1"/>
          <p:nvPr/>
        </p:nvSpPr>
        <p:spPr>
          <a:xfrm>
            <a:off x="4899263" y="3978984"/>
            <a:ext cx="1730137" cy="499496"/>
          </a:xfrm>
          <a:prstGeom prst="rect">
            <a:avLst/>
          </a:prstGeom>
        </p:spPr>
        <p:txBody>
          <a:bodyPr vert="horz" wrap="square" lIns="0" tIns="12065" rIns="0" bIns="0" rtlCol="0">
            <a:spAutoFit/>
          </a:bodyPr>
          <a:lstStyle/>
          <a:p>
            <a:pPr marL="12700" marR="5080" algn="just">
              <a:lnSpc>
                <a:spcPct val="100000"/>
              </a:lnSpc>
              <a:spcBef>
                <a:spcPts val="95"/>
              </a:spcBef>
            </a:pPr>
            <a:r>
              <a:rPr lang="ja-JP" altLang="en-US" sz="1000" b="1" dirty="0">
                <a:solidFill>
                  <a:srgbClr val="FFFFFF"/>
                </a:solidFill>
                <a:latin typeface="メイリオ" panose="020B0604030504040204" pitchFamily="50" charset="-128"/>
                <a:ea typeface="メイリオ" panose="020B0604030504040204" pitchFamily="50" charset="-128"/>
                <a:cs typeface="Calibri"/>
              </a:rPr>
              <a:t>カーディオ・パートナーの</a:t>
            </a:r>
            <a:endParaRPr lang="en-US" altLang="ja-JP" sz="1000" b="1" dirty="0">
              <a:solidFill>
                <a:srgbClr val="FFFFFF"/>
              </a:solidFill>
              <a:latin typeface="メイリオ" panose="020B0604030504040204" pitchFamily="50" charset="-128"/>
              <a:ea typeface="メイリオ" panose="020B0604030504040204" pitchFamily="50" charset="-128"/>
              <a:cs typeface="Calibri"/>
            </a:endParaRPr>
          </a:p>
          <a:p>
            <a:pPr marL="12700" marR="5080" algn="just">
              <a:lnSpc>
                <a:spcPct val="100000"/>
              </a:lnSpc>
              <a:spcBef>
                <a:spcPts val="95"/>
              </a:spcBef>
            </a:pPr>
            <a:r>
              <a:rPr lang="ja-JP" altLang="en-US" sz="1000" b="1" dirty="0">
                <a:solidFill>
                  <a:srgbClr val="FFFFFF"/>
                </a:solidFill>
                <a:latin typeface="メイリオ" panose="020B0604030504040204" pitchFamily="50" charset="-128"/>
                <a:ea typeface="メイリオ" panose="020B0604030504040204" pitchFamily="50" charset="-128"/>
                <a:cs typeface="Calibri"/>
              </a:rPr>
              <a:t>ための唯一無二のオープン・プラットフォーム</a:t>
            </a:r>
            <a:endParaRPr sz="1000" dirty="0">
              <a:latin typeface="メイリオ" panose="020B0604030504040204" pitchFamily="50" charset="-128"/>
              <a:ea typeface="メイリオ" panose="020B0604030504040204" pitchFamily="50" charset="-128"/>
              <a:cs typeface="Calibri"/>
            </a:endParaRPr>
          </a:p>
        </p:txBody>
      </p:sp>
      <p:sp>
        <p:nvSpPr>
          <p:cNvPr id="9" name="object 9"/>
          <p:cNvSpPr txBox="1"/>
          <p:nvPr/>
        </p:nvSpPr>
        <p:spPr>
          <a:xfrm>
            <a:off x="7307326" y="3978984"/>
            <a:ext cx="1531874" cy="332783"/>
          </a:xfrm>
          <a:prstGeom prst="rect">
            <a:avLst/>
          </a:prstGeom>
        </p:spPr>
        <p:txBody>
          <a:bodyPr vert="horz" wrap="square" lIns="0" tIns="12065" rIns="0" bIns="0" rtlCol="0">
            <a:spAutoFit/>
          </a:bodyPr>
          <a:lstStyle/>
          <a:p>
            <a:pPr marL="12700" marR="5080">
              <a:lnSpc>
                <a:spcPct val="100000"/>
              </a:lnSpc>
              <a:spcBef>
                <a:spcPts val="95"/>
              </a:spcBef>
            </a:pPr>
            <a:r>
              <a:rPr lang="ja-JP" altLang="en-US" sz="1000" b="1" dirty="0">
                <a:solidFill>
                  <a:schemeClr val="bg1"/>
                </a:solidFill>
                <a:latin typeface="メイリオ" panose="020B0604030504040204" pitchFamily="50" charset="-128"/>
                <a:ea typeface="メイリオ" panose="020B0604030504040204" pitchFamily="50" charset="-128"/>
              </a:rPr>
              <a:t>イノベーションの</a:t>
            </a:r>
            <a:endParaRPr lang="en-US" altLang="ja-JP" sz="1000" b="1" dirty="0">
              <a:solidFill>
                <a:schemeClr val="bg1"/>
              </a:solidFill>
              <a:latin typeface="メイリオ" panose="020B0604030504040204" pitchFamily="50" charset="-128"/>
              <a:ea typeface="メイリオ" panose="020B0604030504040204" pitchFamily="50" charset="-128"/>
            </a:endParaRPr>
          </a:p>
          <a:p>
            <a:pPr marL="12700" marR="5080">
              <a:lnSpc>
                <a:spcPct val="100000"/>
              </a:lnSpc>
              <a:spcBef>
                <a:spcPts val="95"/>
              </a:spcBef>
            </a:pPr>
            <a:r>
              <a:rPr lang="ja-JP" altLang="en-US" sz="1000" b="1" dirty="0">
                <a:solidFill>
                  <a:schemeClr val="bg1"/>
                </a:solidFill>
                <a:latin typeface="メイリオ" panose="020B0604030504040204" pitchFamily="50" charset="-128"/>
                <a:ea typeface="メイリオ" panose="020B0604030504040204" pitchFamily="50" charset="-128"/>
              </a:rPr>
              <a:t>パイオニア：分析と記憶</a:t>
            </a:r>
            <a:endParaRPr sz="1000" b="1" dirty="0">
              <a:solidFill>
                <a:schemeClr val="bg1"/>
              </a:solidFill>
              <a:latin typeface="メイリオ" panose="020B0604030504040204" pitchFamily="50" charset="-128"/>
              <a:ea typeface="メイリオ" panose="020B0604030504040204" pitchFamily="50" charset="-128"/>
              <a:cs typeface="Calibri"/>
            </a:endParaRPr>
          </a:p>
        </p:txBody>
      </p:sp>
      <p:pic>
        <p:nvPicPr>
          <p:cNvPr id="12" name="object 12"/>
          <p:cNvPicPr/>
          <p:nvPr/>
        </p:nvPicPr>
        <p:blipFill>
          <a:blip r:embed="rId4" cstate="print"/>
          <a:stretch>
            <a:fillRect/>
          </a:stretch>
        </p:blipFill>
        <p:spPr>
          <a:xfrm>
            <a:off x="574548" y="1793772"/>
            <a:ext cx="1891283" cy="1548383"/>
          </a:xfrm>
          <a:prstGeom prst="rect">
            <a:avLst/>
          </a:prstGeom>
        </p:spPr>
      </p:pic>
      <p:sp>
        <p:nvSpPr>
          <p:cNvPr id="13" name="object 13"/>
          <p:cNvSpPr/>
          <p:nvPr/>
        </p:nvSpPr>
        <p:spPr>
          <a:xfrm>
            <a:off x="2110978" y="2178765"/>
            <a:ext cx="5576570" cy="9525"/>
          </a:xfrm>
          <a:custGeom>
            <a:avLst/>
            <a:gdLst/>
            <a:ahLst/>
            <a:cxnLst/>
            <a:rect l="l" t="t" r="r" b="b"/>
            <a:pathLst>
              <a:path w="5576570" h="9525">
                <a:moveTo>
                  <a:pt x="0" y="0"/>
                </a:moveTo>
                <a:lnTo>
                  <a:pt x="462025" y="0"/>
                </a:lnTo>
              </a:path>
              <a:path w="5576570" h="9525">
                <a:moveTo>
                  <a:pt x="1882139" y="9143"/>
                </a:moveTo>
                <a:lnTo>
                  <a:pt x="2703194" y="9143"/>
                </a:lnTo>
              </a:path>
              <a:path w="5576570" h="9525">
                <a:moveTo>
                  <a:pt x="4472940" y="9143"/>
                </a:moveTo>
                <a:lnTo>
                  <a:pt x="5576316" y="9143"/>
                </a:lnTo>
              </a:path>
            </a:pathLst>
          </a:custGeom>
          <a:ln w="28575">
            <a:solidFill>
              <a:srgbClr val="585858"/>
            </a:solidFill>
            <a:prstDash val="dash"/>
          </a:ln>
        </p:spPr>
        <p:txBody>
          <a:bodyPr wrap="square" lIns="0" tIns="0" rIns="0" bIns="0" rtlCol="0"/>
          <a:lstStyle/>
          <a:p>
            <a:endParaRPr dirty="0"/>
          </a:p>
        </p:txBody>
      </p:sp>
      <p:pic>
        <p:nvPicPr>
          <p:cNvPr id="1033" name="Picture 9" descr="TPP He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895350"/>
            <a:ext cx="2952023" cy="2952023"/>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10"/>
          <p:cNvSpPr txBox="1">
            <a:spLocks noGrp="1"/>
          </p:cNvSpPr>
          <p:nvPr>
            <p:ph type="title"/>
          </p:nvPr>
        </p:nvSpPr>
        <p:spPr>
          <a:xfrm>
            <a:off x="694131" y="323569"/>
            <a:ext cx="7171055" cy="382156"/>
          </a:xfrm>
          <a:prstGeom prst="rect">
            <a:avLst/>
          </a:prstGeom>
        </p:spPr>
        <p:txBody>
          <a:bodyPr vert="horz" wrap="square" lIns="0" tIns="12700" rIns="0" bIns="0" rtlCol="0">
            <a:spAutoFit/>
          </a:bodyPr>
          <a:lstStyle/>
          <a:p>
            <a:pPr marL="12700">
              <a:lnSpc>
                <a:spcPct val="100000"/>
              </a:lnSpc>
              <a:spcBef>
                <a:spcPts val="100"/>
              </a:spcBef>
            </a:pPr>
            <a:r>
              <a:rPr sz="2400" spc="195" dirty="0">
                <a:latin typeface="メイリオ" panose="020B0604030504040204" pitchFamily="50" charset="-128"/>
                <a:ea typeface="メイリオ" panose="020B0604030504040204" pitchFamily="50" charset="-128"/>
              </a:rPr>
              <a:t>EGYM</a:t>
            </a:r>
            <a:r>
              <a:rPr sz="2400" spc="35" dirty="0">
                <a:latin typeface="メイリオ" panose="020B0604030504040204" pitchFamily="50" charset="-128"/>
                <a:ea typeface="メイリオ" panose="020B0604030504040204" pitchFamily="50" charset="-128"/>
              </a:rPr>
              <a:t> </a:t>
            </a:r>
            <a:r>
              <a:rPr lang="ja-JP" altLang="en-US" sz="2400" spc="35" dirty="0">
                <a:latin typeface="メイリオ" panose="020B0604030504040204" pitchFamily="50" charset="-128"/>
                <a:ea typeface="メイリオ" panose="020B0604030504040204" pitchFamily="50" charset="-128"/>
              </a:rPr>
              <a:t>エコシステム</a:t>
            </a:r>
            <a:r>
              <a:rPr sz="2400" spc="50" dirty="0">
                <a:latin typeface="メイリオ" panose="020B0604030504040204" pitchFamily="50" charset="-128"/>
                <a:ea typeface="メイリオ" panose="020B0604030504040204" pitchFamily="50" charset="-128"/>
              </a:rPr>
              <a:t> </a:t>
            </a:r>
            <a:r>
              <a:rPr lang="en-US" altLang="ja-JP" sz="2400" spc="195" dirty="0">
                <a:latin typeface="メイリオ" panose="020B0604030504040204" pitchFamily="50" charset="-128"/>
                <a:ea typeface="メイリオ" panose="020B0604030504040204" pitchFamily="50" charset="-128"/>
              </a:rPr>
              <a:t>–</a:t>
            </a:r>
            <a:r>
              <a:rPr sz="2400" spc="90" dirty="0">
                <a:latin typeface="メイリオ" panose="020B0604030504040204" pitchFamily="50" charset="-128"/>
                <a:ea typeface="メイリオ" panose="020B0604030504040204" pitchFamily="50" charset="-128"/>
              </a:rPr>
              <a:t> </a:t>
            </a:r>
            <a:r>
              <a:rPr lang="ja-JP" altLang="en-US" sz="2400" spc="90" dirty="0">
                <a:latin typeface="メイリオ" panose="020B0604030504040204" pitchFamily="50" charset="-128"/>
                <a:ea typeface="メイリオ" panose="020B0604030504040204" pitchFamily="50" charset="-128"/>
              </a:rPr>
              <a:t>ジムを全ての方のために</a:t>
            </a:r>
            <a:endParaRPr sz="2400" dirty="0">
              <a:latin typeface="メイリオ" panose="020B0604030504040204" pitchFamily="50" charset="-128"/>
              <a:ea typeface="メイリオ" panose="020B0604030504040204" pitchFamily="50" charset="-12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TotalTime>
  <Words>1479</Words>
  <Application>Microsoft Office PowerPoint</Application>
  <PresentationFormat>画面に合わせる (16:9)</PresentationFormat>
  <Paragraphs>294</Paragraphs>
  <Slides>27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27</vt:i4>
      </vt:variant>
    </vt:vector>
  </HeadingPairs>
  <TitlesOfParts>
    <vt:vector size="32" baseType="lpstr">
      <vt:lpstr>メイリオ</vt:lpstr>
      <vt:lpstr>Calibri</vt:lpstr>
      <vt:lpstr>Times New Roman</vt:lpstr>
      <vt:lpstr>Trebuchet MS</vt:lpstr>
      <vt:lpstr>Office Theme</vt:lpstr>
      <vt:lpstr>JHT Japan</vt:lpstr>
      <vt:lpstr>Agenda Planning 45 minutes plus Q&amp;A</vt:lpstr>
      <vt:lpstr>1 - From 2014 to 2022</vt:lpstr>
      <vt:lpstr>EGYM：イノベーションストーリー</vt:lpstr>
      <vt:lpstr>A global footprint 32の販売子会社及び販売パートナーが世界の全37タイムゾーンをカバー</vt:lpstr>
      <vt:lpstr>EGYM利用企業 EGYMは大口顧客市場にも挑戦しています</vt:lpstr>
      <vt:lpstr>他社との違い 数字で示すEGYMの市場での影響力</vt:lpstr>
      <vt:lpstr>2 – ソリューション</vt:lpstr>
      <vt:lpstr>EGYM エコシステム – ジムを全ての方のために</vt:lpstr>
      <vt:lpstr>PowerPoint プレゼンテーション</vt:lpstr>
      <vt:lpstr>複雑さを極限までシンプルに</vt:lpstr>
      <vt:lpstr>期待されること</vt:lpstr>
      <vt:lpstr>Smart Strenght EGYMフラッグシップ</vt:lpstr>
      <vt:lpstr>PowerPoint プレゼンテーション</vt:lpstr>
      <vt:lpstr>SMART Flex</vt:lpstr>
      <vt:lpstr>EGYM eco Economically smart, ecologically responsible</vt:lpstr>
      <vt:lpstr>SMART Cardio EGYM体験をカーディオマシンでも</vt:lpstr>
      <vt:lpstr>EGYM Branded Member App EGYMを搭載し、オペレーターのルック＆フィールをブランド化</vt:lpstr>
      <vt:lpstr>EGYM Trainer App いつでもどこでもEGYM体験</vt:lpstr>
      <vt:lpstr>3 - Innovation in 2021</vt:lpstr>
      <vt:lpstr>スマート. 高精度. 最先端 コネクテッドトレーニングフロアの中心的存在</vt:lpstr>
      <vt:lpstr>Fitness Hub’s の主要機能... ...コネクテッドトレーニングフロアの目玉</vt:lpstr>
      <vt:lpstr>要求事項... 直感的でシンプル、かつ先進的あること</vt:lpstr>
      <vt:lpstr>PowerPoint プレゼンテーション</vt:lpstr>
      <vt:lpstr>PowerPoint プレゼンテーション</vt:lpstr>
      <vt:lpstr>シームレスに統合 EGYMエコシステムへ…</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era of the  training experience.</dc:title>
  <dc:creator>Yasunobu Kikuchi</dc:creator>
  <cp:lastModifiedBy>Yasunobu Kikuchi</cp:lastModifiedBy>
  <cp:revision>24</cp:revision>
  <dcterms:created xsi:type="dcterms:W3CDTF">2022-06-12T03:40:05Z</dcterms:created>
  <dcterms:modified xsi:type="dcterms:W3CDTF">2022-06-13T02:08:53Z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2022-02-15T00:00:00Z</vt:filetime>
  </property>
  <property fmtid="{D5CDD505-2E9C-101B-9397-08002B2CF9AE}" pid="3" name="Creator">
    <vt:lpwstr>Microsoft® PowerPoint® for Microsoft 365</vt:lpwstr>
  </property>
  <property fmtid="{D5CDD505-2E9C-101B-9397-08002B2CF9AE}" pid="4" name="LastSaved">
    <vt:filetime>2022-06-12T00:00:00Z</vt:filetime>
  </property>
</Properties>
</file>